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58" r:id="rId4"/>
    <p:sldId id="259" r:id="rId5"/>
    <p:sldId id="260" r:id="rId6"/>
    <p:sldId id="261" r:id="rId7"/>
    <p:sldId id="262" r:id="rId8"/>
    <p:sldId id="263" r:id="rId9"/>
    <p:sldId id="264" r:id="rId10"/>
    <p:sldId id="265" r:id="rId11"/>
    <p:sldId id="269" r:id="rId12"/>
    <p:sldId id="270" r:id="rId13"/>
    <p:sldId id="271" r:id="rId14"/>
    <p:sldId id="272" r:id="rId15"/>
    <p:sldId id="266" r:id="rId16"/>
    <p:sldId id="267" r:id="rId17"/>
    <p:sldId id="268"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38" autoAdjust="0"/>
  </p:normalViewPr>
  <p:slideViewPr>
    <p:cSldViewPr>
      <p:cViewPr varScale="1">
        <p:scale>
          <a:sx n="86" d="100"/>
          <a:sy n="86" d="100"/>
        </p:scale>
        <p:origin x="-53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B2CAC43-47FF-4869-A465-23542581C00A}" type="datetimeFigureOut">
              <a:rPr lang="en-US" smtClean="0"/>
              <a:pPr/>
              <a:t>9/15/2011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56EDEA8-9E0D-40B1-B761-62B55D4EFEE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B2CAC43-47FF-4869-A465-23542581C00A}" type="datetimeFigureOut">
              <a:rPr lang="en-US" smtClean="0"/>
              <a:pPr/>
              <a:t>9/15/2011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6EDEA8-9E0D-40B1-B761-62B55D4EFEE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B2CAC43-47FF-4869-A465-23542581C00A}" type="datetimeFigureOut">
              <a:rPr lang="en-US" smtClean="0"/>
              <a:pPr/>
              <a:t>9/15/2011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6EDEA8-9E0D-40B1-B761-62B55D4EFEE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B2CAC43-47FF-4869-A465-23542581C00A}" type="datetimeFigureOut">
              <a:rPr lang="en-US" smtClean="0"/>
              <a:pPr/>
              <a:t>9/15/2011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6EDEA8-9E0D-40B1-B761-62B55D4EFEE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B2CAC43-47FF-4869-A465-23542581C00A}" type="datetimeFigureOut">
              <a:rPr lang="en-US" smtClean="0"/>
              <a:pPr/>
              <a:t>9/15/2011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6EDEA8-9E0D-40B1-B761-62B55D4EFEE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B2CAC43-47FF-4869-A465-23542581C00A}" type="datetimeFigureOut">
              <a:rPr lang="en-US" smtClean="0"/>
              <a:pPr/>
              <a:t>9/15/2011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6EDEA8-9E0D-40B1-B761-62B55D4EFEE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B2CAC43-47FF-4869-A465-23542581C00A}" type="datetimeFigureOut">
              <a:rPr lang="en-US" smtClean="0"/>
              <a:pPr/>
              <a:t>9/15/2011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6EDEA8-9E0D-40B1-B761-62B55D4EFEE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B2CAC43-47FF-4869-A465-23542581C00A}" type="datetimeFigureOut">
              <a:rPr lang="en-US" smtClean="0"/>
              <a:pPr/>
              <a:t>9/15/2011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6EDEA8-9E0D-40B1-B761-62B55D4EFEE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2CAC43-47FF-4869-A465-23542581C00A}" type="datetimeFigureOut">
              <a:rPr lang="en-US" smtClean="0"/>
              <a:pPr/>
              <a:t>9/15/2011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6EDEA8-9E0D-40B1-B761-62B55D4EFEE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B2CAC43-47FF-4869-A465-23542581C00A}" type="datetimeFigureOut">
              <a:rPr lang="en-US" smtClean="0"/>
              <a:pPr/>
              <a:t>9/15/2011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6EDEA8-9E0D-40B1-B761-62B55D4EFEE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B2CAC43-47FF-4869-A465-23542581C00A}" type="datetimeFigureOut">
              <a:rPr lang="en-US" smtClean="0"/>
              <a:pPr/>
              <a:t>9/15/2011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456EDEA8-9E0D-40B1-B761-62B55D4EFEED}"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2CAC43-47FF-4869-A465-23542581C00A}" type="datetimeFigureOut">
              <a:rPr lang="en-US" smtClean="0"/>
              <a:pPr/>
              <a:t>9/15/2011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56EDEA8-9E0D-40B1-B761-62B55D4EFEED}"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youtube.com/watch?v=thIDCL3NClQ&amp;feature=related"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youtube.com/watch?annotation_id=annotation_876510&amp;feature=iv&amp;v=fSiWXkOfHBY&amp;src_vid=SAmjbG0hGa4"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1	</a:t>
            </a:r>
            <a:endParaRPr lang="en-US" dirty="0"/>
          </a:p>
        </p:txBody>
      </p:sp>
      <p:sp>
        <p:nvSpPr>
          <p:cNvPr id="3" name="Subtitle 2"/>
          <p:cNvSpPr>
            <a:spLocks noGrp="1"/>
          </p:cNvSpPr>
          <p:nvPr>
            <p:ph type="subTitle" idx="1"/>
          </p:nvPr>
        </p:nvSpPr>
        <p:spPr/>
        <p:txBody>
          <a:bodyPr/>
          <a:lstStyle/>
          <a:p>
            <a:r>
              <a:rPr lang="en-US" dirty="0" smtClean="0"/>
              <a:t>Thinking Critically with Psychological Science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82000" cy="1143000"/>
          </a:xfrm>
        </p:spPr>
        <p:txBody>
          <a:bodyPr>
            <a:noAutofit/>
          </a:bodyPr>
          <a:lstStyle/>
          <a:p>
            <a:r>
              <a:rPr lang="en-US" sz="4000" dirty="0" smtClean="0"/>
              <a:t>IV. Research Strategy - Experimentations</a:t>
            </a:r>
            <a:endParaRPr lang="en-US" sz="4000" dirty="0"/>
          </a:p>
        </p:txBody>
      </p:sp>
      <p:sp>
        <p:nvSpPr>
          <p:cNvPr id="3" name="Content Placeholder 2"/>
          <p:cNvSpPr>
            <a:spLocks noGrp="1"/>
          </p:cNvSpPr>
          <p:nvPr>
            <p:ph idx="1"/>
          </p:nvPr>
        </p:nvSpPr>
        <p:spPr/>
        <p:txBody>
          <a:bodyPr>
            <a:normAutofit fontScale="92500" lnSpcReduction="10000"/>
          </a:bodyPr>
          <a:lstStyle/>
          <a:p>
            <a:r>
              <a:rPr lang="en-US" u="sng" dirty="0" smtClean="0"/>
              <a:t>Experimental condition </a:t>
            </a:r>
            <a:r>
              <a:rPr lang="en-US" dirty="0" smtClean="0"/>
              <a:t>– The condition that exposes participants to the treatment (one of the independent variables).</a:t>
            </a:r>
          </a:p>
          <a:p>
            <a:r>
              <a:rPr lang="en-US" u="sng" dirty="0" smtClean="0"/>
              <a:t>Control condition</a:t>
            </a:r>
            <a:r>
              <a:rPr lang="en-US" dirty="0" smtClean="0"/>
              <a:t> – The condition that serves as a comparison for evaluating the effect of the treatment.</a:t>
            </a:r>
          </a:p>
          <a:p>
            <a:r>
              <a:rPr lang="en-US" u="sng" dirty="0" smtClean="0"/>
              <a:t>Random assignment </a:t>
            </a:r>
            <a:r>
              <a:rPr lang="en-US" dirty="0" smtClean="0"/>
              <a:t>– Assigning participants to experimental and control conditions by chance to minimize pre-existing differences.</a:t>
            </a:r>
          </a:p>
          <a:p>
            <a:r>
              <a:rPr lang="en-US" u="sng" dirty="0" smtClean="0"/>
              <a:t>Independent variable </a:t>
            </a:r>
            <a:r>
              <a:rPr lang="en-US" dirty="0" smtClean="0"/>
              <a:t>– The experimental factor that is manipulated or the variable whose effect is being studied.</a:t>
            </a:r>
          </a:p>
          <a:p>
            <a:r>
              <a:rPr lang="en-US" u="sng" dirty="0" smtClean="0"/>
              <a:t>Dependent variable </a:t>
            </a:r>
            <a:r>
              <a:rPr lang="en-US" dirty="0" smtClean="0"/>
              <a:t>– Experimental factor that is being measured.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to="" calcmode="lin" valueType="num">
                                      <p:cBhvr>
                                        <p:cTn id="22" dur="1" fill="hold"/>
                                        <p:tgtEl>
                                          <p:spTgt spid="3">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to="" calcmode="lin" valueType="num">
                                      <p:cBhvr>
                                        <p:cTn id="27" dur="1" fill="hold"/>
                                        <p:tgtEl>
                                          <p:spTgt spid="3">
                                            <p:txEl>
                                              <p:pRg st="3" end="3"/>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to="" calcmode="lin" valueType="num">
                                      <p:cBhvr>
                                        <p:cTn id="32" dur="1" fill="hold"/>
                                        <p:tgtEl>
                                          <p:spTgt spid="3">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Can you figure it out?</a:t>
            </a:r>
            <a:endParaRPr lang="en-US" dirty="0"/>
          </a:p>
        </p:txBody>
      </p:sp>
      <p:sp>
        <p:nvSpPr>
          <p:cNvPr id="5" name="Content Placeholder 4"/>
          <p:cNvSpPr>
            <a:spLocks noGrp="1"/>
          </p:cNvSpPr>
          <p:nvPr>
            <p:ph idx="1"/>
          </p:nvPr>
        </p:nvSpPr>
        <p:spPr>
          <a:xfrm>
            <a:off x="457200" y="1935480"/>
            <a:ext cx="8229600" cy="3779520"/>
          </a:xfrm>
        </p:spPr>
        <p:txBody>
          <a:bodyPr>
            <a:normAutofit lnSpcReduction="10000"/>
          </a:bodyPr>
          <a:lstStyle/>
          <a:p>
            <a:r>
              <a:rPr lang="en-US" dirty="0" smtClean="0"/>
              <a:t>A farmer fed five different types of grain to his chickens to see if these different diets resulted in differences in gain of weight.  In this experiment, what is the:</a:t>
            </a:r>
          </a:p>
          <a:p>
            <a:pPr lvl="1"/>
            <a:r>
              <a:rPr lang="en-US" dirty="0" smtClean="0"/>
              <a:t>Independent Variable  </a:t>
            </a:r>
          </a:p>
          <a:p>
            <a:pPr lvl="1"/>
            <a:r>
              <a:rPr lang="en-US" dirty="0" smtClean="0"/>
              <a:t>Dependent Variable </a:t>
            </a:r>
          </a:p>
          <a:p>
            <a:pPr lvl="1"/>
            <a:endParaRPr lang="en-US" dirty="0" smtClean="0"/>
          </a:p>
          <a:p>
            <a:pPr lvl="1"/>
            <a:r>
              <a:rPr lang="en-US" dirty="0" smtClean="0"/>
              <a:t>Independent Variable is the type of grain</a:t>
            </a:r>
          </a:p>
          <a:p>
            <a:pPr lvl="1"/>
            <a:r>
              <a:rPr lang="en-US" dirty="0" smtClean="0"/>
              <a:t>Dependent Variable is the weight gain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to="" calcmode="lin" valueType="num">
                                      <p:cBhvr>
                                        <p:cTn id="7" dur="1" fill="hold"/>
                                        <p:tgtEl>
                                          <p:spTgt spid="5">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 to="" calcmode="lin" valueType="num">
                                      <p:cBhvr>
                                        <p:cTn id="12" dur="1" fill="hold"/>
                                        <p:tgtEl>
                                          <p:spTgt spid="5">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 to="" calcmode="lin" valueType="num">
                                      <p:cBhvr>
                                        <p:cTn id="17" dur="1" fill="hold"/>
                                        <p:tgtEl>
                                          <p:spTgt spid="5">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 to="" calcmode="lin" valueType="num">
                                      <p:cBhvr>
                                        <p:cTn id="22" dur="1" fill="hold"/>
                                        <p:tgtEl>
                                          <p:spTgt spid="5">
                                            <p:txEl>
                                              <p:pRg st="4" end="4"/>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 to="" calcmode="lin" valueType="num">
                                      <p:cBhvr>
                                        <p:cTn id="27" dur="1" fill="hold"/>
                                        <p:tgtEl>
                                          <p:spTgt spid="5">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try another one…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 scientist is conducting a study on the effects of drinking beer on winning or losing handball games.  In this study, what is the:</a:t>
            </a:r>
          </a:p>
          <a:p>
            <a:pPr lvl="1"/>
            <a:r>
              <a:rPr lang="en-US" dirty="0" smtClean="0"/>
              <a:t>Independent Variable</a:t>
            </a:r>
          </a:p>
          <a:p>
            <a:pPr lvl="1"/>
            <a:r>
              <a:rPr lang="en-US" dirty="0" smtClean="0"/>
              <a:t>Dependent Variable</a:t>
            </a:r>
          </a:p>
          <a:p>
            <a:pPr lvl="1"/>
            <a:r>
              <a:rPr lang="en-US" dirty="0" smtClean="0"/>
              <a:t>Experimental Group</a:t>
            </a:r>
          </a:p>
          <a:p>
            <a:pPr lvl="1"/>
            <a:r>
              <a:rPr lang="en-US" dirty="0" smtClean="0"/>
              <a:t>Control Group</a:t>
            </a:r>
          </a:p>
          <a:p>
            <a:pPr lvl="1"/>
            <a:endParaRPr lang="en-US" dirty="0" smtClean="0"/>
          </a:p>
          <a:p>
            <a:pPr lvl="1"/>
            <a:r>
              <a:rPr lang="en-US" dirty="0" smtClean="0"/>
              <a:t>Independent Variable is the beer</a:t>
            </a:r>
          </a:p>
          <a:p>
            <a:pPr lvl="1"/>
            <a:r>
              <a:rPr lang="en-US" dirty="0" smtClean="0"/>
              <a:t>Dependent Variable is the </a:t>
            </a:r>
            <a:r>
              <a:rPr lang="en-US" dirty="0" smtClean="0"/>
              <a:t>winning/losing of a </a:t>
            </a:r>
            <a:r>
              <a:rPr lang="en-US" dirty="0" smtClean="0"/>
              <a:t>game</a:t>
            </a:r>
          </a:p>
          <a:p>
            <a:pPr lvl="1"/>
            <a:r>
              <a:rPr lang="en-US" dirty="0" smtClean="0"/>
              <a:t>Experimental group drinks the beer</a:t>
            </a:r>
          </a:p>
          <a:p>
            <a:pPr lvl="1"/>
            <a:r>
              <a:rPr lang="en-US" dirty="0" smtClean="0"/>
              <a:t>Control group drinks no beer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to="" calcmode="lin" valueType="num">
                                      <p:cBhvr>
                                        <p:cTn id="27" dur="1" fill="hold"/>
                                        <p:tgtEl>
                                          <p:spTgt spid="3">
                                            <p:txEl>
                                              <p:pRg st="4" end="4"/>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 to="" calcmode="lin" valueType="num">
                                      <p:cBhvr>
                                        <p:cTn id="32" dur="1" fill="hold"/>
                                        <p:tgtEl>
                                          <p:spTgt spid="3">
                                            <p:txEl>
                                              <p:pRg st="6" end="6"/>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to="" calcmode="lin" valueType="num">
                                      <p:cBhvr>
                                        <p:cTn id="37" dur="1" fill="hold"/>
                                        <p:tgtEl>
                                          <p:spTgt spid="3">
                                            <p:txEl>
                                              <p:pRg st="7" end="7"/>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 to="" calcmode="lin" valueType="num">
                                      <p:cBhvr>
                                        <p:cTn id="42" dur="1" fill="hold"/>
                                        <p:tgtEl>
                                          <p:spTgt spid="3">
                                            <p:txEl>
                                              <p:pRg st="8" end="8"/>
                                            </p:txEl>
                                          </p:spTgt>
                                        </p:tgtEl>
                                        <p:attrNameLst>
                                          <p:attrName/>
                                        </p:attrNameLst>
                                      </p:cBhvr>
                                    </p:anim>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 to="" calcmode="lin" valueType="num">
                                      <p:cBhvr>
                                        <p:cTn id="47" dur="1" fill="hold"/>
                                        <p:tgtEl>
                                          <p:spTgt spid="3">
                                            <p:txEl>
                                              <p:pRg st="9" end="9"/>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r>
              <a:rPr lang="en-US" dirty="0" smtClean="0"/>
              <a:t>More practice…</a:t>
            </a:r>
            <a:endParaRPr lang="en-US" dirty="0"/>
          </a:p>
        </p:txBody>
      </p:sp>
      <p:sp>
        <p:nvSpPr>
          <p:cNvPr id="3" name="Content Placeholder 2"/>
          <p:cNvSpPr>
            <a:spLocks noGrp="1"/>
          </p:cNvSpPr>
          <p:nvPr>
            <p:ph idx="1"/>
          </p:nvPr>
        </p:nvSpPr>
        <p:spPr>
          <a:xfrm>
            <a:off x="228600" y="1447800"/>
            <a:ext cx="8686800" cy="4876800"/>
          </a:xfrm>
        </p:spPr>
        <p:txBody>
          <a:bodyPr>
            <a:normAutofit fontScale="85000" lnSpcReduction="20000"/>
          </a:bodyPr>
          <a:lstStyle/>
          <a:p>
            <a:r>
              <a:rPr lang="en-US" dirty="0" smtClean="0"/>
              <a:t>A course in research methodology was taught by two methods (lecture plus lab and lecture only.)  The teachers wanted to find out if taking the lab was more or less beneficial to the students compared to the traditional lecture only class.  Later, an achievement test was given to both sections.  In this study, what is the:</a:t>
            </a:r>
          </a:p>
          <a:p>
            <a:pPr lvl="1"/>
            <a:r>
              <a:rPr lang="en-US" dirty="0" smtClean="0"/>
              <a:t>Independent Variable</a:t>
            </a:r>
          </a:p>
          <a:p>
            <a:pPr lvl="1"/>
            <a:r>
              <a:rPr lang="en-US" dirty="0" smtClean="0"/>
              <a:t>Dependent Variable</a:t>
            </a:r>
          </a:p>
          <a:p>
            <a:pPr lvl="1"/>
            <a:r>
              <a:rPr lang="en-US" dirty="0" smtClean="0"/>
              <a:t>Experimental Group</a:t>
            </a:r>
          </a:p>
          <a:p>
            <a:pPr lvl="1"/>
            <a:r>
              <a:rPr lang="en-US" dirty="0" smtClean="0"/>
              <a:t>Control Group</a:t>
            </a:r>
          </a:p>
          <a:p>
            <a:pPr lvl="1"/>
            <a:endParaRPr lang="en-US" dirty="0" smtClean="0"/>
          </a:p>
          <a:p>
            <a:pPr lvl="1"/>
            <a:r>
              <a:rPr lang="en-US" dirty="0" smtClean="0"/>
              <a:t>Independent variable is the method </a:t>
            </a:r>
            <a:r>
              <a:rPr lang="en-US" dirty="0" smtClean="0"/>
              <a:t>of teaching the class</a:t>
            </a:r>
            <a:endParaRPr lang="en-US" dirty="0" smtClean="0"/>
          </a:p>
          <a:p>
            <a:pPr lvl="1"/>
            <a:r>
              <a:rPr lang="en-US" dirty="0" smtClean="0"/>
              <a:t>Dependent variable is the </a:t>
            </a:r>
            <a:r>
              <a:rPr lang="en-US" dirty="0" smtClean="0"/>
              <a:t>achievement test </a:t>
            </a:r>
            <a:r>
              <a:rPr lang="en-US" dirty="0" smtClean="0"/>
              <a:t>score</a:t>
            </a:r>
          </a:p>
          <a:p>
            <a:pPr lvl="1"/>
            <a:r>
              <a:rPr lang="en-US" dirty="0" smtClean="0"/>
              <a:t>Experimental group was in lecture plus lab</a:t>
            </a:r>
          </a:p>
          <a:p>
            <a:pPr lvl="1"/>
            <a:r>
              <a:rPr lang="en-US" dirty="0" smtClean="0"/>
              <a:t>Control group was in lecture only</a:t>
            </a:r>
            <a:endParaRPr lang="en-US" dirty="0" smtClean="0"/>
          </a:p>
          <a:p>
            <a:pPr lvl="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to="" calcmode="lin" valueType="num">
                                      <p:cBhvr>
                                        <p:cTn id="27" dur="1" fill="hold"/>
                                        <p:tgtEl>
                                          <p:spTgt spid="3">
                                            <p:txEl>
                                              <p:pRg st="4" end="4"/>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 to="" calcmode="lin" valueType="num">
                                      <p:cBhvr>
                                        <p:cTn id="32" dur="1" fill="hold"/>
                                        <p:tgtEl>
                                          <p:spTgt spid="3">
                                            <p:txEl>
                                              <p:pRg st="6" end="6"/>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to="" calcmode="lin" valueType="num">
                                      <p:cBhvr>
                                        <p:cTn id="37" dur="1" fill="hold"/>
                                        <p:tgtEl>
                                          <p:spTgt spid="3">
                                            <p:txEl>
                                              <p:pRg st="7" end="7"/>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 to="" calcmode="lin" valueType="num">
                                      <p:cBhvr>
                                        <p:cTn id="42" dur="1" fill="hold"/>
                                        <p:tgtEl>
                                          <p:spTgt spid="3">
                                            <p:txEl>
                                              <p:pRg st="8" end="8"/>
                                            </p:txEl>
                                          </p:spTgt>
                                        </p:tgtEl>
                                        <p:attrNameLst>
                                          <p:attrName/>
                                        </p:attrNameLst>
                                      </p:cBhvr>
                                    </p:anim>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 to="" calcmode="lin" valueType="num">
                                      <p:cBhvr>
                                        <p:cTn id="47" dur="1" fill="hold"/>
                                        <p:tgtEl>
                                          <p:spTgt spid="3">
                                            <p:txEl>
                                              <p:pRg st="9" end="9"/>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229600" cy="762000"/>
          </a:xfrm>
        </p:spPr>
        <p:txBody>
          <a:bodyPr>
            <a:normAutofit fontScale="90000"/>
          </a:bodyPr>
          <a:lstStyle/>
          <a:p>
            <a:r>
              <a:rPr lang="en-US" dirty="0" smtClean="0"/>
              <a:t>Last one…</a:t>
            </a:r>
            <a:endParaRPr lang="en-US" dirty="0"/>
          </a:p>
        </p:txBody>
      </p:sp>
      <p:sp>
        <p:nvSpPr>
          <p:cNvPr id="3" name="Content Placeholder 2"/>
          <p:cNvSpPr>
            <a:spLocks noGrp="1"/>
          </p:cNvSpPr>
          <p:nvPr>
            <p:ph idx="1"/>
          </p:nvPr>
        </p:nvSpPr>
        <p:spPr>
          <a:xfrm>
            <a:off x="152400" y="1447800"/>
            <a:ext cx="8839200" cy="5257800"/>
          </a:xfrm>
        </p:spPr>
        <p:txBody>
          <a:bodyPr>
            <a:normAutofit fontScale="92500" lnSpcReduction="10000"/>
          </a:bodyPr>
          <a:lstStyle/>
          <a:p>
            <a:r>
              <a:rPr lang="en-US" dirty="0" smtClean="0"/>
              <a:t>A research psychologist was interested in the effects of practice on a short-term memory task.  Each subject received 5 practice trials.  The psychologist hypothesized that the number of correct responses would increase as the number of trials increased.  In this study, what is the:</a:t>
            </a:r>
          </a:p>
          <a:p>
            <a:pPr lvl="1"/>
            <a:r>
              <a:rPr lang="en-US" dirty="0" smtClean="0"/>
              <a:t>Independent Variable</a:t>
            </a:r>
          </a:p>
          <a:p>
            <a:pPr lvl="1"/>
            <a:r>
              <a:rPr lang="en-US" dirty="0" smtClean="0"/>
              <a:t>Dependent Variable</a:t>
            </a:r>
          </a:p>
          <a:p>
            <a:pPr lvl="1"/>
            <a:r>
              <a:rPr lang="en-US" dirty="0" smtClean="0"/>
              <a:t>Experimental Group</a:t>
            </a:r>
          </a:p>
          <a:p>
            <a:pPr lvl="1"/>
            <a:r>
              <a:rPr lang="en-US" dirty="0" smtClean="0"/>
              <a:t>Control Group</a:t>
            </a:r>
          </a:p>
          <a:p>
            <a:pPr lvl="1"/>
            <a:endParaRPr lang="en-US" dirty="0" smtClean="0"/>
          </a:p>
          <a:p>
            <a:pPr lvl="1"/>
            <a:r>
              <a:rPr lang="en-US" dirty="0" smtClean="0"/>
              <a:t>Independent variable is the number of practice </a:t>
            </a:r>
            <a:r>
              <a:rPr lang="en-US" dirty="0" smtClean="0"/>
              <a:t>trials</a:t>
            </a:r>
            <a:endParaRPr lang="en-US" dirty="0" smtClean="0"/>
          </a:p>
          <a:p>
            <a:pPr lvl="1"/>
            <a:r>
              <a:rPr lang="en-US" dirty="0" smtClean="0"/>
              <a:t>Dependent variable is the </a:t>
            </a:r>
            <a:r>
              <a:rPr lang="en-US" dirty="0" smtClean="0"/>
              <a:t>memory task </a:t>
            </a:r>
            <a:r>
              <a:rPr lang="en-US" dirty="0" smtClean="0"/>
              <a:t>score</a:t>
            </a:r>
          </a:p>
          <a:p>
            <a:pPr lvl="1"/>
            <a:r>
              <a:rPr lang="en-US" dirty="0" smtClean="0"/>
              <a:t>Experimental group is the more trial group</a:t>
            </a:r>
          </a:p>
          <a:p>
            <a:pPr lvl="1"/>
            <a:r>
              <a:rPr lang="en-US" dirty="0" smtClean="0"/>
              <a:t>Control group is the group with 5 practice trials</a:t>
            </a:r>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to="" calcmode="lin" valueType="num">
                                      <p:cBhvr>
                                        <p:cTn id="27" dur="1" fill="hold"/>
                                        <p:tgtEl>
                                          <p:spTgt spid="3">
                                            <p:txEl>
                                              <p:pRg st="4" end="4"/>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 to="" calcmode="lin" valueType="num">
                                      <p:cBhvr>
                                        <p:cTn id="32" dur="1" fill="hold"/>
                                        <p:tgtEl>
                                          <p:spTgt spid="3">
                                            <p:txEl>
                                              <p:pRg st="6" end="6"/>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to="" calcmode="lin" valueType="num">
                                      <p:cBhvr>
                                        <p:cTn id="37" dur="1" fill="hold"/>
                                        <p:tgtEl>
                                          <p:spTgt spid="3">
                                            <p:txEl>
                                              <p:pRg st="7" end="7"/>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 to="" calcmode="lin" valueType="num">
                                      <p:cBhvr>
                                        <p:cTn id="42" dur="1" fill="hold"/>
                                        <p:tgtEl>
                                          <p:spTgt spid="3">
                                            <p:txEl>
                                              <p:pRg st="8" end="8"/>
                                            </p:txEl>
                                          </p:spTgt>
                                        </p:tgtEl>
                                        <p:attrNameLst>
                                          <p:attrName/>
                                        </p:attrNameLst>
                                      </p:cBhvr>
                                    </p:anim>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 to="" calcmode="lin" valueType="num">
                                      <p:cBhvr>
                                        <p:cTn id="47" dur="1" fill="hold"/>
                                        <p:tgtEl>
                                          <p:spTgt spid="3">
                                            <p:txEl>
                                              <p:pRg st="9" end="9"/>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 Statistical Reasoning</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Measures of central tendencies</a:t>
            </a:r>
          </a:p>
          <a:p>
            <a:pPr lvl="1"/>
            <a:r>
              <a:rPr lang="en-US" u="sng" dirty="0" smtClean="0"/>
              <a:t>Mean</a:t>
            </a:r>
            <a:r>
              <a:rPr lang="en-US" dirty="0" smtClean="0"/>
              <a:t> – Arithmetic average of a distribution (Add the scores and then divide by the number of scores)</a:t>
            </a:r>
          </a:p>
          <a:p>
            <a:pPr lvl="1"/>
            <a:r>
              <a:rPr lang="en-US" u="sng" dirty="0" smtClean="0"/>
              <a:t>Median</a:t>
            </a:r>
            <a:r>
              <a:rPr lang="en-US" dirty="0" smtClean="0"/>
              <a:t> – The middle score in a distribution.</a:t>
            </a:r>
          </a:p>
          <a:p>
            <a:pPr lvl="1"/>
            <a:r>
              <a:rPr lang="en-US" u="sng" dirty="0" smtClean="0"/>
              <a:t>Mode </a:t>
            </a:r>
            <a:r>
              <a:rPr lang="en-US" dirty="0" smtClean="0"/>
              <a:t>– The most frequently occurring score in a distribution.</a:t>
            </a:r>
          </a:p>
          <a:p>
            <a:pPr lvl="1"/>
            <a:r>
              <a:rPr lang="en-US" dirty="0" smtClean="0"/>
              <a:t>Be cautious with mean scores – they can be skewed by atypical scores.</a:t>
            </a:r>
          </a:p>
          <a:p>
            <a:r>
              <a:rPr lang="en-US" dirty="0" smtClean="0"/>
              <a:t>Measures of variation</a:t>
            </a:r>
          </a:p>
          <a:p>
            <a:pPr lvl="1"/>
            <a:r>
              <a:rPr lang="en-US" dirty="0" smtClean="0"/>
              <a:t>Tells how similar or diverse scores are.</a:t>
            </a:r>
          </a:p>
          <a:p>
            <a:pPr lvl="1"/>
            <a:r>
              <a:rPr lang="en-US" u="sng" dirty="0" smtClean="0"/>
              <a:t>Range</a:t>
            </a:r>
            <a:r>
              <a:rPr lang="en-US" dirty="0" smtClean="0"/>
              <a:t> – The difference between the highest and lowest scores in a distribution.</a:t>
            </a:r>
          </a:p>
          <a:p>
            <a:pPr lvl="1"/>
            <a:r>
              <a:rPr lang="en-US" u="sng" dirty="0" smtClean="0"/>
              <a:t>Standard deviation </a:t>
            </a:r>
            <a:r>
              <a:rPr lang="en-US" dirty="0" smtClean="0"/>
              <a:t>– A computed measure of how much scores vary around the mean score.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to="" calcmode="lin" valueType="num">
                                      <p:cBhvr>
                                        <p:cTn id="22" dur="1" fill="hold"/>
                                        <p:tgtEl>
                                          <p:spTgt spid="3">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to="" calcmode="lin" valueType="num">
                                      <p:cBhvr>
                                        <p:cTn id="27" dur="1" fill="hold"/>
                                        <p:tgtEl>
                                          <p:spTgt spid="3">
                                            <p:txEl>
                                              <p:pRg st="3" end="3"/>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to="" calcmode="lin" valueType="num">
                                      <p:cBhvr>
                                        <p:cTn id="32" dur="1" fill="hold"/>
                                        <p:tgtEl>
                                          <p:spTgt spid="3">
                                            <p:txEl>
                                              <p:pRg st="4" end="4"/>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to="" calcmode="lin" valueType="num">
                                      <p:cBhvr>
                                        <p:cTn id="37" dur="1" fill="hold"/>
                                        <p:tgtEl>
                                          <p:spTgt spid="3">
                                            <p:txEl>
                                              <p:pRg st="5" end="5"/>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to="" calcmode="lin" valueType="num">
                                      <p:cBhvr>
                                        <p:cTn id="42" dur="1" fill="hold"/>
                                        <p:tgtEl>
                                          <p:spTgt spid="3">
                                            <p:txEl>
                                              <p:pRg st="6" end="6"/>
                                            </p:txEl>
                                          </p:spTgt>
                                        </p:tgtEl>
                                        <p:attrNameLst>
                                          <p:attrName/>
                                        </p:attrNameLst>
                                      </p:cBhvr>
                                    </p:anim>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to="" calcmode="lin" valueType="num">
                                      <p:cBhvr>
                                        <p:cTn id="47" dur="1" fill="hold"/>
                                        <p:tgtEl>
                                          <p:spTgt spid="3">
                                            <p:txEl>
                                              <p:pRg st="7" end="7"/>
                                            </p:txEl>
                                          </p:spTgt>
                                        </p:tgtEl>
                                        <p:attrNameLst>
                                          <p:attrName/>
                                        </p:attrNameLst>
                                      </p:cBhvr>
                                    </p:anim>
                                  </p:childTnLst>
                                </p:cTn>
                              </p:par>
                            </p:childTnLst>
                          </p:cTn>
                        </p:par>
                      </p:childTnLst>
                    </p:cTn>
                  </p:par>
                  <p:par>
                    <p:cTn id="48" fill="hold">
                      <p:stCondLst>
                        <p:cond delay="indefinite"/>
                      </p:stCondLst>
                      <p:childTnLst>
                        <p:par>
                          <p:cTn id="49" fill="hold">
                            <p:stCondLst>
                              <p:cond delay="0"/>
                            </p:stCondLst>
                            <p:childTnLst>
                              <p:par>
                                <p:cTn id="50" presetID="24" presetClass="entr" presetSubtype="0" fill="hold"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 to="" calcmode="lin" valueType="num">
                                      <p:cBhvr>
                                        <p:cTn id="52" dur="1" fill="hold"/>
                                        <p:tgtEl>
                                          <p:spTgt spid="3">
                                            <p:txEl>
                                              <p:pRg st="8" end="8"/>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 Statistical Reasoning</a:t>
            </a:r>
            <a:endParaRPr lang="en-US" dirty="0"/>
          </a:p>
        </p:txBody>
      </p:sp>
      <p:sp>
        <p:nvSpPr>
          <p:cNvPr id="3" name="Content Placeholder 2"/>
          <p:cNvSpPr>
            <a:spLocks noGrp="1"/>
          </p:cNvSpPr>
          <p:nvPr>
            <p:ph idx="1"/>
          </p:nvPr>
        </p:nvSpPr>
        <p:spPr/>
        <p:txBody>
          <a:bodyPr/>
          <a:lstStyle/>
          <a:p>
            <a:r>
              <a:rPr lang="en-US" dirty="0" smtClean="0"/>
              <a:t>Making inferences</a:t>
            </a:r>
          </a:p>
          <a:p>
            <a:pPr lvl="1"/>
            <a:r>
              <a:rPr lang="en-US" dirty="0" smtClean="0"/>
              <a:t>When is a difference reliable?</a:t>
            </a:r>
          </a:p>
          <a:p>
            <a:pPr lvl="2"/>
            <a:r>
              <a:rPr lang="en-US" dirty="0" smtClean="0"/>
              <a:t>Representative samples are better</a:t>
            </a:r>
          </a:p>
          <a:p>
            <a:pPr lvl="2"/>
            <a:r>
              <a:rPr lang="en-US" dirty="0" smtClean="0"/>
              <a:t>Less variation in observations is better</a:t>
            </a:r>
          </a:p>
          <a:p>
            <a:pPr lvl="2"/>
            <a:r>
              <a:rPr lang="en-US" dirty="0" smtClean="0"/>
              <a:t>More cases are better</a:t>
            </a:r>
          </a:p>
          <a:p>
            <a:pPr lvl="1"/>
            <a:r>
              <a:rPr lang="en-US" dirty="0" smtClean="0"/>
              <a:t>When is a difference significant?</a:t>
            </a:r>
          </a:p>
          <a:p>
            <a:pPr lvl="2"/>
            <a:r>
              <a:rPr lang="en-US" u="sng" dirty="0" smtClean="0"/>
              <a:t>Statistical difference </a:t>
            </a:r>
            <a:r>
              <a:rPr lang="en-US" dirty="0" smtClean="0"/>
              <a:t>– Criterion for rejecting the assumption of no differences in a study.</a:t>
            </a:r>
          </a:p>
          <a:p>
            <a:pPr lvl="2"/>
            <a:r>
              <a:rPr lang="en-US" dirty="0" smtClean="0"/>
              <a:t>When the averages are reliable and the difference between them is relatively large.</a:t>
            </a:r>
          </a:p>
          <a:p>
            <a:pPr lvl="2"/>
            <a:r>
              <a:rPr lang="en-US" dirty="0" smtClean="0"/>
              <a:t>Difference is not due to chance.</a:t>
            </a:r>
          </a:p>
          <a:p>
            <a:pPr lvl="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to="" calcmode="lin" valueType="num">
                                      <p:cBhvr>
                                        <p:cTn id="22" dur="1" fill="hold"/>
                                        <p:tgtEl>
                                          <p:spTgt spid="3">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to="" calcmode="lin" valueType="num">
                                      <p:cBhvr>
                                        <p:cTn id="27" dur="1" fill="hold"/>
                                        <p:tgtEl>
                                          <p:spTgt spid="3">
                                            <p:txEl>
                                              <p:pRg st="3" end="3"/>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to="" calcmode="lin" valueType="num">
                                      <p:cBhvr>
                                        <p:cTn id="32" dur="1" fill="hold"/>
                                        <p:tgtEl>
                                          <p:spTgt spid="3">
                                            <p:txEl>
                                              <p:pRg st="4" end="4"/>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to="" calcmode="lin" valueType="num">
                                      <p:cBhvr>
                                        <p:cTn id="37" dur="1" fill="hold"/>
                                        <p:tgtEl>
                                          <p:spTgt spid="3">
                                            <p:txEl>
                                              <p:pRg st="5" end="5"/>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to="" calcmode="lin" valueType="num">
                                      <p:cBhvr>
                                        <p:cTn id="42" dur="1" fill="hold"/>
                                        <p:tgtEl>
                                          <p:spTgt spid="3">
                                            <p:txEl>
                                              <p:pRg st="6" end="6"/>
                                            </p:txEl>
                                          </p:spTgt>
                                        </p:tgtEl>
                                        <p:attrNameLst>
                                          <p:attrName/>
                                        </p:attrNameLst>
                                      </p:cBhvr>
                                    </p:anim>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to="" calcmode="lin" valueType="num">
                                      <p:cBhvr>
                                        <p:cTn id="47" dur="1" fill="hold"/>
                                        <p:tgtEl>
                                          <p:spTgt spid="3">
                                            <p:txEl>
                                              <p:pRg st="7" end="7"/>
                                            </p:txEl>
                                          </p:spTgt>
                                        </p:tgtEl>
                                        <p:attrNameLst>
                                          <p:attrName/>
                                        </p:attrNameLst>
                                      </p:cBhvr>
                                    </p:anim>
                                  </p:childTnLst>
                                </p:cTn>
                              </p:par>
                            </p:childTnLst>
                          </p:cTn>
                        </p:par>
                      </p:childTnLst>
                    </p:cTn>
                  </p:par>
                  <p:par>
                    <p:cTn id="48" fill="hold">
                      <p:stCondLst>
                        <p:cond delay="indefinite"/>
                      </p:stCondLst>
                      <p:childTnLst>
                        <p:par>
                          <p:cTn id="49" fill="hold">
                            <p:stCondLst>
                              <p:cond delay="0"/>
                            </p:stCondLst>
                            <p:childTnLst>
                              <p:par>
                                <p:cTn id="50" presetID="24" presetClass="entr" presetSubtype="0" fill="hold"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 to="" calcmode="lin" valueType="num">
                                      <p:cBhvr>
                                        <p:cTn id="52" dur="1" fill="hold"/>
                                        <p:tgtEl>
                                          <p:spTgt spid="3">
                                            <p:txEl>
                                              <p:pRg st="8" end="8"/>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04088"/>
            <a:ext cx="8763000" cy="1143000"/>
          </a:xfrm>
        </p:spPr>
        <p:txBody>
          <a:bodyPr>
            <a:normAutofit/>
          </a:bodyPr>
          <a:lstStyle/>
          <a:p>
            <a:r>
              <a:rPr lang="en-US" sz="3200" dirty="0" smtClean="0"/>
              <a:t>VI. Frequently Asked Questions About Psychology</a:t>
            </a:r>
            <a:endParaRPr lang="en-US" sz="3200" dirty="0"/>
          </a:p>
        </p:txBody>
      </p:sp>
      <p:sp>
        <p:nvSpPr>
          <p:cNvPr id="3" name="Content Placeholder 2"/>
          <p:cNvSpPr>
            <a:spLocks noGrp="1"/>
          </p:cNvSpPr>
          <p:nvPr>
            <p:ph idx="1"/>
          </p:nvPr>
        </p:nvSpPr>
        <p:spPr/>
        <p:txBody>
          <a:bodyPr>
            <a:normAutofit fontScale="92500" lnSpcReduction="20000"/>
          </a:bodyPr>
          <a:lstStyle/>
          <a:p>
            <a:r>
              <a:rPr lang="en-US" dirty="0" smtClean="0"/>
              <a:t>Specific attitudes and behaviors vary across culture, but underlying processes are much the same.</a:t>
            </a:r>
          </a:p>
          <a:p>
            <a:r>
              <a:rPr lang="en-US" dirty="0" smtClean="0"/>
              <a:t>Men and women are overwhelmingly similar but some gender issues exist.</a:t>
            </a:r>
          </a:p>
          <a:p>
            <a:r>
              <a:rPr lang="en-US" dirty="0" smtClean="0"/>
              <a:t>Psychologists study animals to learn more about people.</a:t>
            </a:r>
          </a:p>
          <a:p>
            <a:r>
              <a:rPr lang="en-US" dirty="0" smtClean="0"/>
              <a:t>Ethical principles:</a:t>
            </a:r>
          </a:p>
          <a:p>
            <a:pPr lvl="1"/>
            <a:r>
              <a:rPr lang="en-US" dirty="0" smtClean="0"/>
              <a:t>Informed consent</a:t>
            </a:r>
          </a:p>
          <a:p>
            <a:pPr lvl="1"/>
            <a:r>
              <a:rPr lang="en-US" dirty="0" smtClean="0"/>
              <a:t>Protect from harm and discomfort</a:t>
            </a:r>
          </a:p>
          <a:p>
            <a:pPr lvl="1"/>
            <a:r>
              <a:rPr lang="en-US" dirty="0" smtClean="0"/>
              <a:t>Confidentiality</a:t>
            </a:r>
          </a:p>
          <a:p>
            <a:pPr lvl="1"/>
            <a:r>
              <a:rPr lang="en-US" dirty="0" smtClean="0"/>
              <a:t>Fully disclose research upon completion of the experiment</a:t>
            </a:r>
          </a:p>
          <a:p>
            <a:r>
              <a:rPr lang="en-US" dirty="0" smtClean="0"/>
              <a:t>Psychology’s purpose is to enlighten, but it also has the power to deceive.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to="" calcmode="lin" valueType="num">
                                      <p:cBhvr>
                                        <p:cTn id="22" dur="1" fill="hold"/>
                                        <p:tgtEl>
                                          <p:spTgt spid="3">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to="" calcmode="lin" valueType="num">
                                      <p:cBhvr>
                                        <p:cTn id="27" dur="1" fill="hold"/>
                                        <p:tgtEl>
                                          <p:spTgt spid="3">
                                            <p:txEl>
                                              <p:pRg st="3" end="3"/>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to="" calcmode="lin" valueType="num">
                                      <p:cBhvr>
                                        <p:cTn id="32" dur="1" fill="hold"/>
                                        <p:tgtEl>
                                          <p:spTgt spid="3">
                                            <p:txEl>
                                              <p:pRg st="4" end="4"/>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to="" calcmode="lin" valueType="num">
                                      <p:cBhvr>
                                        <p:cTn id="37" dur="1" fill="hold"/>
                                        <p:tgtEl>
                                          <p:spTgt spid="3">
                                            <p:txEl>
                                              <p:pRg st="5" end="5"/>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to="" calcmode="lin" valueType="num">
                                      <p:cBhvr>
                                        <p:cTn id="42" dur="1" fill="hold"/>
                                        <p:tgtEl>
                                          <p:spTgt spid="3">
                                            <p:txEl>
                                              <p:pRg st="6" end="6"/>
                                            </p:txEl>
                                          </p:spTgt>
                                        </p:tgtEl>
                                        <p:attrNameLst>
                                          <p:attrName/>
                                        </p:attrNameLst>
                                      </p:cBhvr>
                                    </p:anim>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to="" calcmode="lin" valueType="num">
                                      <p:cBhvr>
                                        <p:cTn id="47" dur="1" fill="hold"/>
                                        <p:tgtEl>
                                          <p:spTgt spid="3">
                                            <p:txEl>
                                              <p:pRg st="7" end="7"/>
                                            </p:txEl>
                                          </p:spTgt>
                                        </p:tgtEl>
                                        <p:attrNameLst>
                                          <p:attrName/>
                                        </p:attrNameLst>
                                      </p:cBhvr>
                                    </p:anim>
                                  </p:childTnLst>
                                </p:cTn>
                              </p:par>
                            </p:childTnLst>
                          </p:cTn>
                        </p:par>
                      </p:childTnLst>
                    </p:cTn>
                  </p:par>
                  <p:par>
                    <p:cTn id="48" fill="hold">
                      <p:stCondLst>
                        <p:cond delay="indefinite"/>
                      </p:stCondLst>
                      <p:childTnLst>
                        <p:par>
                          <p:cTn id="49" fill="hold">
                            <p:stCondLst>
                              <p:cond delay="0"/>
                            </p:stCondLst>
                            <p:childTnLst>
                              <p:par>
                                <p:cTn id="50" presetID="24" presetClass="entr" presetSubtype="0" fill="hold"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 to="" calcmode="lin" valueType="num">
                                      <p:cBhvr>
                                        <p:cTn id="52" dur="1" fill="hold"/>
                                        <p:tgtEl>
                                          <p:spTgt spid="3">
                                            <p:txEl>
                                              <p:pRg st="8" end="8"/>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458200" cy="1143000"/>
          </a:xfrm>
        </p:spPr>
        <p:txBody>
          <a:bodyPr>
            <a:normAutofit fontScale="90000"/>
          </a:bodyPr>
          <a:lstStyle/>
          <a:p>
            <a:r>
              <a:rPr lang="en-US" dirty="0" smtClean="0"/>
              <a:t>I. </a:t>
            </a:r>
            <a:r>
              <a:rPr lang="en-US" sz="4900" dirty="0" smtClean="0"/>
              <a:t>The Need for Psychological Science</a:t>
            </a:r>
            <a:endParaRPr lang="en-US" sz="4900" dirty="0"/>
          </a:p>
        </p:txBody>
      </p:sp>
      <p:sp>
        <p:nvSpPr>
          <p:cNvPr id="3" name="Content Placeholder 2"/>
          <p:cNvSpPr>
            <a:spLocks noGrp="1"/>
          </p:cNvSpPr>
          <p:nvPr>
            <p:ph idx="1"/>
          </p:nvPr>
        </p:nvSpPr>
        <p:spPr/>
        <p:txBody>
          <a:bodyPr>
            <a:normAutofit fontScale="92500"/>
          </a:bodyPr>
          <a:lstStyle/>
          <a:p>
            <a:r>
              <a:rPr lang="en-US" dirty="0" smtClean="0"/>
              <a:t>The limits of intuition and common sense</a:t>
            </a:r>
          </a:p>
          <a:p>
            <a:pPr lvl="1"/>
            <a:r>
              <a:rPr lang="en-US" u="sng" dirty="0" smtClean="0"/>
              <a:t>Hindsight Bias </a:t>
            </a:r>
            <a:r>
              <a:rPr lang="en-US" dirty="0" smtClean="0"/>
              <a:t>– Tendency to believe, after learning an outcome, that one would have foreseen it.</a:t>
            </a:r>
          </a:p>
          <a:p>
            <a:pPr lvl="1"/>
            <a:r>
              <a:rPr lang="en-US" u="sng" dirty="0" smtClean="0"/>
              <a:t>Over Confidence </a:t>
            </a:r>
            <a:r>
              <a:rPr lang="en-US" dirty="0" smtClean="0"/>
              <a:t>– We tend to be more confident than correct.</a:t>
            </a:r>
          </a:p>
          <a:p>
            <a:r>
              <a:rPr lang="en-US" dirty="0" smtClean="0"/>
              <a:t>The Scientific Attitude</a:t>
            </a:r>
          </a:p>
          <a:p>
            <a:pPr lvl="1"/>
            <a:r>
              <a:rPr lang="en-US" dirty="0" smtClean="0"/>
              <a:t>Questions asked by Psychologists</a:t>
            </a:r>
          </a:p>
          <a:p>
            <a:pPr lvl="1"/>
            <a:r>
              <a:rPr lang="en-US" dirty="0" smtClean="0"/>
              <a:t>Curiosity, skepticism and humility made modern science</a:t>
            </a:r>
          </a:p>
          <a:p>
            <a:pPr lvl="1"/>
            <a:r>
              <a:rPr lang="en-US" u="sng" dirty="0" smtClean="0"/>
              <a:t>Critical Thinking </a:t>
            </a:r>
            <a:r>
              <a:rPr lang="en-US" dirty="0" smtClean="0"/>
              <a:t>– Thinking that examines assumptions, discerns hidden value, evaluates evidence and assesses conclusions.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to="" calcmode="lin" valueType="num">
                                      <p:cBhvr>
                                        <p:cTn id="22" dur="1" fill="hold"/>
                                        <p:tgtEl>
                                          <p:spTgt spid="3">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to="" calcmode="lin" valueType="num">
                                      <p:cBhvr>
                                        <p:cTn id="27" dur="1" fill="hold"/>
                                        <p:tgtEl>
                                          <p:spTgt spid="3">
                                            <p:txEl>
                                              <p:pRg st="3" end="3"/>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to="" calcmode="lin" valueType="num">
                                      <p:cBhvr>
                                        <p:cTn id="32" dur="1" fill="hold"/>
                                        <p:tgtEl>
                                          <p:spTgt spid="3">
                                            <p:txEl>
                                              <p:pRg st="4" end="4"/>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to="" calcmode="lin" valueType="num">
                                      <p:cBhvr>
                                        <p:cTn id="37" dur="1" fill="hold"/>
                                        <p:tgtEl>
                                          <p:spTgt spid="3">
                                            <p:txEl>
                                              <p:pRg st="5" end="5"/>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to="" calcmode="lin" valueType="num">
                                      <p:cBhvr>
                                        <p:cTn id="42" dur="1" fill="hold"/>
                                        <p:tgtEl>
                                          <p:spTgt spid="3">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04088"/>
            <a:ext cx="8686800" cy="1143000"/>
          </a:xfrm>
        </p:spPr>
        <p:txBody>
          <a:bodyPr>
            <a:normAutofit/>
          </a:bodyPr>
          <a:lstStyle/>
          <a:p>
            <a:r>
              <a:rPr lang="en-US" sz="4400" dirty="0" smtClean="0"/>
              <a:t>I. The Need for Psychological Science</a:t>
            </a:r>
            <a:endParaRPr lang="en-US" sz="4400" dirty="0"/>
          </a:p>
        </p:txBody>
      </p:sp>
      <p:sp>
        <p:nvSpPr>
          <p:cNvPr id="3" name="Content Placeholder 2"/>
          <p:cNvSpPr>
            <a:spLocks noGrp="1"/>
          </p:cNvSpPr>
          <p:nvPr>
            <p:ph idx="1"/>
          </p:nvPr>
        </p:nvSpPr>
        <p:spPr/>
        <p:txBody>
          <a:bodyPr/>
          <a:lstStyle/>
          <a:p>
            <a:r>
              <a:rPr lang="en-US" dirty="0" smtClean="0"/>
              <a:t>The Scientific Method</a:t>
            </a:r>
          </a:p>
          <a:p>
            <a:pPr lvl="1"/>
            <a:r>
              <a:rPr lang="en-US" u="sng" dirty="0" smtClean="0"/>
              <a:t>Theory</a:t>
            </a:r>
            <a:r>
              <a:rPr lang="en-US" dirty="0" smtClean="0"/>
              <a:t> – Explanation using an integrated set of principles that organize and predict observations.</a:t>
            </a:r>
          </a:p>
          <a:p>
            <a:pPr lvl="1"/>
            <a:r>
              <a:rPr lang="en-US" u="sng" dirty="0" smtClean="0"/>
              <a:t>Hypothesis</a:t>
            </a:r>
            <a:r>
              <a:rPr lang="en-US" dirty="0" smtClean="0"/>
              <a:t> – A testable prediction, often implied by a theory.</a:t>
            </a:r>
          </a:p>
          <a:p>
            <a:pPr lvl="1"/>
            <a:r>
              <a:rPr lang="en-US" u="sng" dirty="0" smtClean="0"/>
              <a:t>Operational Definition </a:t>
            </a:r>
            <a:r>
              <a:rPr lang="en-US" dirty="0" smtClean="0"/>
              <a:t>– Statement of the procedures used to define research variables.</a:t>
            </a:r>
          </a:p>
          <a:p>
            <a:pPr lvl="1"/>
            <a:r>
              <a:rPr lang="en-US" u="sng" dirty="0" smtClean="0"/>
              <a:t>Replications</a:t>
            </a:r>
            <a:r>
              <a:rPr lang="en-US" dirty="0" smtClean="0"/>
              <a:t> – Retesting the essence of a research study to see whether the basic findings generalize to other people and circumstances.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to="" calcmode="lin" valueType="num">
                                      <p:cBhvr>
                                        <p:cTn id="22" dur="1" fill="hold"/>
                                        <p:tgtEl>
                                          <p:spTgt spid="3">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to="" calcmode="lin" valueType="num">
                                      <p:cBhvr>
                                        <p:cTn id="27" dur="1" fill="hold"/>
                                        <p:tgtEl>
                                          <p:spTgt spid="3">
                                            <p:txEl>
                                              <p:pRg st="3" end="3"/>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to="" calcmode="lin" valueType="num">
                                      <p:cBhvr>
                                        <p:cTn id="32" dur="1" fill="hold"/>
                                        <p:tgtEl>
                                          <p:spTgt spid="3">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II. Research Strategy - Description</a:t>
            </a:r>
            <a:endParaRPr lang="en-US" dirty="0"/>
          </a:p>
        </p:txBody>
      </p:sp>
      <p:sp>
        <p:nvSpPr>
          <p:cNvPr id="3" name="Content Placeholder 2"/>
          <p:cNvSpPr>
            <a:spLocks noGrp="1"/>
          </p:cNvSpPr>
          <p:nvPr>
            <p:ph idx="1"/>
          </p:nvPr>
        </p:nvSpPr>
        <p:spPr/>
        <p:txBody>
          <a:bodyPr/>
          <a:lstStyle/>
          <a:p>
            <a:r>
              <a:rPr lang="en-US" dirty="0" smtClean="0"/>
              <a:t>Case Study – Observation Technique in which one person is studied in depth</a:t>
            </a:r>
          </a:p>
          <a:p>
            <a:endParaRPr lang="en-US" dirty="0" smtClean="0"/>
          </a:p>
          <a:p>
            <a:pPr lvl="1"/>
            <a:r>
              <a:rPr lang="en-US" dirty="0" smtClean="0"/>
              <a:t>Hope to reveal universal principles</a:t>
            </a:r>
          </a:p>
          <a:p>
            <a:pPr lvl="1"/>
            <a:r>
              <a:rPr lang="en-US" dirty="0" smtClean="0"/>
              <a:t>Can </a:t>
            </a:r>
            <a:r>
              <a:rPr lang="en-US" smtClean="0"/>
              <a:t>be used </a:t>
            </a:r>
            <a:r>
              <a:rPr lang="en-US" dirty="0" smtClean="0"/>
              <a:t>to suggest a hypothesis for further study </a:t>
            </a:r>
          </a:p>
          <a:p>
            <a:pPr lvl="1"/>
            <a:r>
              <a:rPr lang="en-US" dirty="0" smtClean="0"/>
              <a:t>Misleading if taken alone</a:t>
            </a:r>
          </a:p>
          <a:p>
            <a:pPr lvl="1"/>
            <a:endParaRPr lang="en-US" dirty="0" smtClean="0"/>
          </a:p>
          <a:p>
            <a:pPr lvl="1"/>
            <a:r>
              <a:rPr lang="en-US" dirty="0" smtClean="0"/>
              <a:t>Example </a:t>
            </a:r>
            <a:r>
              <a:rPr lang="en-US" dirty="0" smtClean="0">
                <a:hlinkClick r:id="rId2"/>
              </a:rPr>
              <a:t>video</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to="" calcmode="lin" valueType="num">
                                      <p:cBhvr>
                                        <p:cTn id="27" dur="1" fill="hold"/>
                                        <p:tgtEl>
                                          <p:spTgt spid="3">
                                            <p:txEl>
                                              <p:pRg st="4" end="4"/>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 to="" calcmode="lin" valueType="num">
                                      <p:cBhvr>
                                        <p:cTn id="32" dur="1" fill="hold"/>
                                        <p:tgtEl>
                                          <p:spTgt spid="3">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II. Research Strategy - Description</a:t>
            </a:r>
            <a:endParaRPr lang="en-US" dirty="0"/>
          </a:p>
        </p:txBody>
      </p:sp>
      <p:sp>
        <p:nvSpPr>
          <p:cNvPr id="3" name="Content Placeholder 2"/>
          <p:cNvSpPr>
            <a:spLocks noGrp="1"/>
          </p:cNvSpPr>
          <p:nvPr>
            <p:ph idx="1"/>
          </p:nvPr>
        </p:nvSpPr>
        <p:spPr/>
        <p:txBody>
          <a:bodyPr>
            <a:normAutofit lnSpcReduction="10000"/>
          </a:bodyPr>
          <a:lstStyle/>
          <a:p>
            <a:r>
              <a:rPr lang="en-US" u="sng" dirty="0" smtClean="0"/>
              <a:t>Survey</a:t>
            </a:r>
            <a:r>
              <a:rPr lang="en-US" dirty="0" smtClean="0"/>
              <a:t> – Technique using self-report usually by questioning a representative, random sample of people.</a:t>
            </a:r>
          </a:p>
          <a:p>
            <a:pPr lvl="1"/>
            <a:r>
              <a:rPr lang="en-US" dirty="0" smtClean="0"/>
              <a:t>Caution!  The wording of a question effects responses.</a:t>
            </a:r>
          </a:p>
          <a:p>
            <a:pPr lvl="1"/>
            <a:r>
              <a:rPr lang="en-US" u="sng" dirty="0" smtClean="0"/>
              <a:t>False consensus effect </a:t>
            </a:r>
            <a:r>
              <a:rPr lang="en-US" dirty="0" smtClean="0"/>
              <a:t>– Tendency to overestimate the extent to which others share our belief.</a:t>
            </a:r>
          </a:p>
          <a:p>
            <a:pPr lvl="1"/>
            <a:r>
              <a:rPr lang="en-US" u="sng" dirty="0" smtClean="0"/>
              <a:t>Population</a:t>
            </a:r>
            <a:r>
              <a:rPr lang="en-US" dirty="0" smtClean="0"/>
              <a:t> – All the cases in a study from which the samples are drawn.</a:t>
            </a:r>
          </a:p>
          <a:p>
            <a:pPr lvl="1"/>
            <a:r>
              <a:rPr lang="en-US" u="sng" dirty="0" smtClean="0"/>
              <a:t>Random sample </a:t>
            </a:r>
            <a:r>
              <a:rPr lang="en-US" dirty="0" smtClean="0"/>
              <a:t>– A sample that fairly represents a population.</a:t>
            </a:r>
          </a:p>
          <a:p>
            <a:pPr lvl="1"/>
            <a:r>
              <a:rPr lang="en-US" dirty="0" smtClean="0"/>
              <a:t>Caution! Consider the sample and don’t over-generalize.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to="" calcmode="lin" valueType="num">
                                      <p:cBhvr>
                                        <p:cTn id="22" dur="1" fill="hold"/>
                                        <p:tgtEl>
                                          <p:spTgt spid="3">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to="" calcmode="lin" valueType="num">
                                      <p:cBhvr>
                                        <p:cTn id="27" dur="1" fill="hold"/>
                                        <p:tgtEl>
                                          <p:spTgt spid="3">
                                            <p:txEl>
                                              <p:pRg st="3" end="3"/>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to="" calcmode="lin" valueType="num">
                                      <p:cBhvr>
                                        <p:cTn id="32" dur="1" fill="hold"/>
                                        <p:tgtEl>
                                          <p:spTgt spid="3">
                                            <p:txEl>
                                              <p:pRg st="4" end="4"/>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to="" calcmode="lin" valueType="num">
                                      <p:cBhvr>
                                        <p:cTn id="37" dur="1" fill="hold"/>
                                        <p:tgtEl>
                                          <p:spTgt spid="3">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II. Research Strategy - Description</a:t>
            </a:r>
            <a:endParaRPr lang="en-US" dirty="0"/>
          </a:p>
        </p:txBody>
      </p:sp>
      <p:sp>
        <p:nvSpPr>
          <p:cNvPr id="3" name="Content Placeholder 2"/>
          <p:cNvSpPr>
            <a:spLocks noGrp="1"/>
          </p:cNvSpPr>
          <p:nvPr>
            <p:ph idx="1"/>
          </p:nvPr>
        </p:nvSpPr>
        <p:spPr/>
        <p:txBody>
          <a:bodyPr/>
          <a:lstStyle/>
          <a:p>
            <a:r>
              <a:rPr lang="en-US" u="sng" dirty="0" smtClean="0"/>
              <a:t>Naturalistic Observation </a:t>
            </a:r>
            <a:r>
              <a:rPr lang="en-US" dirty="0" smtClean="0"/>
              <a:t>– Observing and recording behavior in naturally occurring situations without manipulating the situation. (Does not </a:t>
            </a:r>
            <a:r>
              <a:rPr lang="en-US" i="1" dirty="0" smtClean="0"/>
              <a:t>explain</a:t>
            </a:r>
            <a:r>
              <a:rPr lang="en-US" dirty="0" smtClean="0"/>
              <a:t> behavior – it only </a:t>
            </a:r>
            <a:r>
              <a:rPr lang="en-US" i="1" dirty="0" smtClean="0"/>
              <a:t>describes</a:t>
            </a:r>
            <a:r>
              <a:rPr lang="en-US" dirty="0" smtClean="0"/>
              <a:t> it)</a:t>
            </a:r>
          </a:p>
          <a:p>
            <a:endParaRPr lang="en-US" dirty="0" smtClean="0"/>
          </a:p>
          <a:p>
            <a:r>
              <a:rPr lang="en-US" dirty="0" smtClean="0"/>
              <a:t>Jane </a:t>
            </a:r>
            <a:r>
              <a:rPr lang="en-US" dirty="0" err="1" smtClean="0"/>
              <a:t>Goodall</a:t>
            </a:r>
            <a:r>
              <a:rPr lang="en-US" dirty="0" smtClean="0"/>
              <a:t> </a:t>
            </a:r>
            <a:r>
              <a:rPr lang="en-US" dirty="0" smtClean="0">
                <a:hlinkClick r:id="rId2"/>
              </a:rPr>
              <a:t>video</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III. Research Strategy - Correlation</a:t>
            </a:r>
            <a:endParaRPr lang="en-US" dirty="0"/>
          </a:p>
        </p:txBody>
      </p:sp>
      <p:sp>
        <p:nvSpPr>
          <p:cNvPr id="3" name="Content Placeholder 2"/>
          <p:cNvSpPr>
            <a:spLocks noGrp="1"/>
          </p:cNvSpPr>
          <p:nvPr>
            <p:ph idx="1"/>
          </p:nvPr>
        </p:nvSpPr>
        <p:spPr/>
        <p:txBody>
          <a:bodyPr/>
          <a:lstStyle/>
          <a:p>
            <a:r>
              <a:rPr lang="en-US" u="sng" dirty="0" err="1" smtClean="0"/>
              <a:t>Correlational</a:t>
            </a:r>
            <a:r>
              <a:rPr lang="en-US" u="sng" dirty="0" smtClean="0"/>
              <a:t> Coefficient </a:t>
            </a:r>
            <a:r>
              <a:rPr lang="en-US" dirty="0" smtClean="0"/>
              <a:t>– A statistical measure of the extent to which two factors vary together, and how well each predicts the other.</a:t>
            </a:r>
          </a:p>
          <a:p>
            <a:endParaRPr lang="en-US" dirty="0" smtClean="0"/>
          </a:p>
          <a:p>
            <a:r>
              <a:rPr lang="en-US" dirty="0" smtClean="0"/>
              <a:t>Correlation indicates a relationship but does not prove causation. (correlation ≠ causation)</a:t>
            </a:r>
          </a:p>
          <a:p>
            <a:endParaRPr lang="en-US" dirty="0" smtClean="0"/>
          </a:p>
          <a:p>
            <a:r>
              <a:rPr lang="en-US" u="sng" dirty="0" smtClean="0"/>
              <a:t>Illusory correlations </a:t>
            </a:r>
            <a:r>
              <a:rPr lang="en-US" dirty="0" smtClean="0"/>
              <a:t>– The perception of a relationship where there is none.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to="" calcmode="lin" valueType="num">
                                      <p:cBhvr>
                                        <p:cTn id="22" dur="1" fill="hold"/>
                                        <p:tgtEl>
                                          <p:spTgt spid="3">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III. Research Strategy - Correlation</a:t>
            </a:r>
            <a:endParaRPr lang="en-US" dirty="0"/>
          </a:p>
        </p:txBody>
      </p:sp>
      <p:sp>
        <p:nvSpPr>
          <p:cNvPr id="3" name="Content Placeholder 2"/>
          <p:cNvSpPr>
            <a:spLocks noGrp="1"/>
          </p:cNvSpPr>
          <p:nvPr>
            <p:ph idx="1"/>
          </p:nvPr>
        </p:nvSpPr>
        <p:spPr/>
        <p:txBody>
          <a:bodyPr/>
          <a:lstStyle/>
          <a:p>
            <a:r>
              <a:rPr lang="en-US" u="sng" dirty="0" err="1" smtClean="0"/>
              <a:t>Scatterplot</a:t>
            </a:r>
            <a:r>
              <a:rPr lang="en-US" dirty="0" smtClean="0"/>
              <a:t> – Graphed cluster of dots which each represent the values of two variables.</a:t>
            </a:r>
          </a:p>
          <a:p>
            <a:pPr lvl="1"/>
            <a:r>
              <a:rPr lang="en-US" dirty="0" smtClean="0"/>
              <a:t>The slope of the points suggest a positive or negative correlation.</a:t>
            </a:r>
          </a:p>
          <a:p>
            <a:pPr lvl="1"/>
            <a:r>
              <a:rPr lang="en-US" dirty="0" smtClean="0"/>
              <a:t>The amount of scatter suggests the strength of the correlation.</a:t>
            </a:r>
          </a:p>
          <a:p>
            <a:pPr lvl="1"/>
            <a:r>
              <a:rPr lang="en-US" dirty="0" smtClean="0"/>
              <a:t>Examples:</a:t>
            </a:r>
          </a:p>
          <a:p>
            <a:pPr lvl="2"/>
            <a:r>
              <a:rPr lang="en-US" dirty="0" smtClean="0"/>
              <a:t>Perfect positive correlation = +1.00</a:t>
            </a:r>
          </a:p>
          <a:p>
            <a:pPr lvl="2"/>
            <a:r>
              <a:rPr lang="en-US" dirty="0" smtClean="0"/>
              <a:t>No relationship = 0.00</a:t>
            </a:r>
          </a:p>
          <a:p>
            <a:pPr lvl="2"/>
            <a:r>
              <a:rPr lang="en-US" dirty="0" smtClean="0"/>
              <a:t>Perfect negative correlation = -1.00</a:t>
            </a:r>
          </a:p>
        </p:txBody>
      </p:sp>
      <p:pic>
        <p:nvPicPr>
          <p:cNvPr id="5" name="Picture 4" descr="scatterplots.gif"/>
          <p:cNvPicPr>
            <a:picLocks noChangeAspect="1"/>
          </p:cNvPicPr>
          <p:nvPr/>
        </p:nvPicPr>
        <p:blipFill>
          <a:blip r:embed="rId2" cstate="print"/>
          <a:stretch>
            <a:fillRect/>
          </a:stretch>
        </p:blipFill>
        <p:spPr>
          <a:xfrm>
            <a:off x="5562600" y="4191000"/>
            <a:ext cx="3281362" cy="2413389"/>
          </a:xfrm>
          <a:prstGeom prst="rect">
            <a:avLst/>
          </a:prstGeom>
        </p:spPr>
      </p:pic>
      <p:grpSp>
        <p:nvGrpSpPr>
          <p:cNvPr id="12" name="Group 11"/>
          <p:cNvGrpSpPr/>
          <p:nvPr/>
        </p:nvGrpSpPr>
        <p:grpSpPr>
          <a:xfrm>
            <a:off x="1140254" y="4953009"/>
            <a:ext cx="6634715" cy="1021071"/>
            <a:chOff x="1140254" y="4953009"/>
            <a:chExt cx="6634715" cy="1021071"/>
          </a:xfrm>
        </p:grpSpPr>
        <p:sp>
          <p:nvSpPr>
            <p:cNvPr id="6" name="SMARTInkAnnotation0"/>
            <p:cNvSpPr/>
            <p:nvPr/>
          </p:nvSpPr>
          <p:spPr>
            <a:xfrm>
              <a:off x="1140254" y="4953009"/>
              <a:ext cx="205898" cy="190398"/>
            </a:xfrm>
            <a:custGeom>
              <a:avLst/>
              <a:gdLst/>
              <a:ahLst/>
              <a:cxnLst/>
              <a:rect l="0" t="0" r="0" b="0"/>
              <a:pathLst>
                <a:path w="205898" h="190398">
                  <a:moveTo>
                    <a:pt x="53374" y="167631"/>
                  </a:moveTo>
                  <a:lnTo>
                    <a:pt x="53374" y="148667"/>
                  </a:lnTo>
                  <a:lnTo>
                    <a:pt x="54221" y="147368"/>
                  </a:lnTo>
                  <a:lnTo>
                    <a:pt x="55634" y="146503"/>
                  </a:lnTo>
                  <a:lnTo>
                    <a:pt x="57423" y="145925"/>
                  </a:lnTo>
                  <a:lnTo>
                    <a:pt x="58615" y="144693"/>
                  </a:lnTo>
                  <a:lnTo>
                    <a:pt x="59410" y="143026"/>
                  </a:lnTo>
                  <a:lnTo>
                    <a:pt x="60294" y="138915"/>
                  </a:lnTo>
                  <a:lnTo>
                    <a:pt x="60686" y="134266"/>
                  </a:lnTo>
                  <a:lnTo>
                    <a:pt x="60861" y="129378"/>
                  </a:lnTo>
                  <a:lnTo>
                    <a:pt x="60992" y="115787"/>
                  </a:lnTo>
                  <a:lnTo>
                    <a:pt x="60998" y="110689"/>
                  </a:lnTo>
                  <a:lnTo>
                    <a:pt x="61846" y="108503"/>
                  </a:lnTo>
                  <a:lnTo>
                    <a:pt x="65048" y="103816"/>
                  </a:lnTo>
                  <a:lnTo>
                    <a:pt x="67036" y="98911"/>
                  </a:lnTo>
                  <a:lnTo>
                    <a:pt x="67920" y="93909"/>
                  </a:lnTo>
                  <a:lnTo>
                    <a:pt x="68312" y="88863"/>
                  </a:lnTo>
                  <a:lnTo>
                    <a:pt x="68487" y="83798"/>
                  </a:lnTo>
                  <a:lnTo>
                    <a:pt x="68533" y="81263"/>
                  </a:lnTo>
                  <a:lnTo>
                    <a:pt x="69412" y="78725"/>
                  </a:lnTo>
                  <a:lnTo>
                    <a:pt x="72647" y="73648"/>
                  </a:lnTo>
                  <a:lnTo>
                    <a:pt x="74650" y="68570"/>
                  </a:lnTo>
                  <a:lnTo>
                    <a:pt x="75540" y="63490"/>
                  </a:lnTo>
                  <a:lnTo>
                    <a:pt x="75936" y="58410"/>
                  </a:lnTo>
                  <a:lnTo>
                    <a:pt x="76112" y="53331"/>
                  </a:lnTo>
                  <a:lnTo>
                    <a:pt x="76225" y="43171"/>
                  </a:lnTo>
                  <a:lnTo>
                    <a:pt x="77081" y="41478"/>
                  </a:lnTo>
                  <a:lnTo>
                    <a:pt x="78500" y="40349"/>
                  </a:lnTo>
                  <a:lnTo>
                    <a:pt x="80293" y="39596"/>
                  </a:lnTo>
                  <a:lnTo>
                    <a:pt x="81488" y="38247"/>
                  </a:lnTo>
                  <a:lnTo>
                    <a:pt x="82285" y="36502"/>
                  </a:lnTo>
                  <a:lnTo>
                    <a:pt x="83170" y="32305"/>
                  </a:lnTo>
                  <a:lnTo>
                    <a:pt x="83564" y="27617"/>
                  </a:lnTo>
                  <a:lnTo>
                    <a:pt x="83817" y="22946"/>
                  </a:lnTo>
                  <a:lnTo>
                    <a:pt x="83876" y="11536"/>
                  </a:lnTo>
                  <a:lnTo>
                    <a:pt x="84724" y="10228"/>
                  </a:lnTo>
                  <a:lnTo>
                    <a:pt x="86137" y="9355"/>
                  </a:lnTo>
                  <a:lnTo>
                    <a:pt x="87927" y="8774"/>
                  </a:lnTo>
                  <a:lnTo>
                    <a:pt x="89119" y="7540"/>
                  </a:lnTo>
                  <a:lnTo>
                    <a:pt x="89914" y="5870"/>
                  </a:lnTo>
                  <a:lnTo>
                    <a:pt x="91477" y="93"/>
                  </a:lnTo>
                  <a:lnTo>
                    <a:pt x="97537" y="4"/>
                  </a:lnTo>
                  <a:lnTo>
                    <a:pt x="98068" y="0"/>
                  </a:lnTo>
                  <a:lnTo>
                    <a:pt x="98422" y="843"/>
                  </a:lnTo>
                  <a:lnTo>
                    <a:pt x="98816" y="4038"/>
                  </a:lnTo>
                  <a:lnTo>
                    <a:pt x="99768" y="5230"/>
                  </a:lnTo>
                  <a:lnTo>
                    <a:pt x="101251" y="6023"/>
                  </a:lnTo>
                  <a:lnTo>
                    <a:pt x="105669" y="7297"/>
                  </a:lnTo>
                  <a:lnTo>
                    <a:pt x="106032" y="8249"/>
                  </a:lnTo>
                  <a:lnTo>
                    <a:pt x="106435" y="11563"/>
                  </a:lnTo>
                  <a:lnTo>
                    <a:pt x="107390" y="12786"/>
                  </a:lnTo>
                  <a:lnTo>
                    <a:pt x="108873" y="13601"/>
                  </a:lnTo>
                  <a:lnTo>
                    <a:pt x="110710" y="14144"/>
                  </a:lnTo>
                  <a:lnTo>
                    <a:pt x="111934" y="15353"/>
                  </a:lnTo>
                  <a:lnTo>
                    <a:pt x="112750" y="17006"/>
                  </a:lnTo>
                  <a:lnTo>
                    <a:pt x="113295" y="18954"/>
                  </a:lnTo>
                  <a:lnTo>
                    <a:pt x="116159" y="23377"/>
                  </a:lnTo>
                  <a:lnTo>
                    <a:pt x="118109" y="25741"/>
                  </a:lnTo>
                  <a:lnTo>
                    <a:pt x="119409" y="28164"/>
                  </a:lnTo>
                  <a:lnTo>
                    <a:pt x="120854" y="33115"/>
                  </a:lnTo>
                  <a:lnTo>
                    <a:pt x="123755" y="38137"/>
                  </a:lnTo>
                  <a:lnTo>
                    <a:pt x="127869" y="43191"/>
                  </a:lnTo>
                  <a:lnTo>
                    <a:pt x="132522" y="48260"/>
                  </a:lnTo>
                  <a:lnTo>
                    <a:pt x="134102" y="50797"/>
                  </a:lnTo>
                  <a:lnTo>
                    <a:pt x="135857" y="55874"/>
                  </a:lnTo>
                  <a:lnTo>
                    <a:pt x="138897" y="60952"/>
                  </a:lnTo>
                  <a:lnTo>
                    <a:pt x="140894" y="63491"/>
                  </a:lnTo>
                  <a:lnTo>
                    <a:pt x="143113" y="68571"/>
                  </a:lnTo>
                  <a:lnTo>
                    <a:pt x="144946" y="74498"/>
                  </a:lnTo>
                  <a:lnTo>
                    <a:pt x="146621" y="78449"/>
                  </a:lnTo>
                  <a:lnTo>
                    <a:pt x="148586" y="82776"/>
                  </a:lnTo>
                  <a:lnTo>
                    <a:pt x="150742" y="86508"/>
                  </a:lnTo>
                  <a:lnTo>
                    <a:pt x="153027" y="89842"/>
                  </a:lnTo>
                  <a:lnTo>
                    <a:pt x="155398" y="92912"/>
                  </a:lnTo>
                  <a:lnTo>
                    <a:pt x="158032" y="98580"/>
                  </a:lnTo>
                  <a:lnTo>
                    <a:pt x="159203" y="103922"/>
                  </a:lnTo>
                  <a:lnTo>
                    <a:pt x="159724" y="109118"/>
                  </a:lnTo>
                  <a:lnTo>
                    <a:pt x="160710" y="111689"/>
                  </a:lnTo>
                  <a:lnTo>
                    <a:pt x="164065" y="116803"/>
                  </a:lnTo>
                  <a:lnTo>
                    <a:pt x="166121" y="121898"/>
                  </a:lnTo>
                  <a:lnTo>
                    <a:pt x="166669" y="124443"/>
                  </a:lnTo>
                  <a:lnTo>
                    <a:pt x="169538" y="129527"/>
                  </a:lnTo>
                  <a:lnTo>
                    <a:pt x="171489" y="132068"/>
                  </a:lnTo>
                  <a:lnTo>
                    <a:pt x="173658" y="137149"/>
                  </a:lnTo>
                  <a:lnTo>
                    <a:pt x="174236" y="139690"/>
                  </a:lnTo>
                  <a:lnTo>
                    <a:pt x="177138" y="144770"/>
                  </a:lnTo>
                  <a:lnTo>
                    <a:pt x="181252" y="149850"/>
                  </a:lnTo>
                  <a:lnTo>
                    <a:pt x="185905" y="154931"/>
                  </a:lnTo>
                  <a:lnTo>
                    <a:pt x="187485" y="157471"/>
                  </a:lnTo>
                  <a:lnTo>
                    <a:pt x="189240" y="162551"/>
                  </a:lnTo>
                  <a:lnTo>
                    <a:pt x="192280" y="167631"/>
                  </a:lnTo>
                  <a:lnTo>
                    <a:pt x="197087" y="173746"/>
                  </a:lnTo>
                  <a:lnTo>
                    <a:pt x="197745" y="176839"/>
                  </a:lnTo>
                  <a:lnTo>
                    <a:pt x="198167" y="181679"/>
                  </a:lnTo>
                  <a:lnTo>
                    <a:pt x="199049" y="182076"/>
                  </a:lnTo>
                  <a:lnTo>
                    <a:pt x="204827" y="182766"/>
                  </a:lnTo>
                  <a:lnTo>
                    <a:pt x="205184" y="183648"/>
                  </a:lnTo>
                  <a:lnTo>
                    <a:pt x="205803" y="189422"/>
                  </a:lnTo>
                  <a:lnTo>
                    <a:pt x="205888" y="190397"/>
                  </a:lnTo>
                  <a:lnTo>
                    <a:pt x="205896" y="183922"/>
                  </a:lnTo>
                  <a:lnTo>
                    <a:pt x="205049" y="183571"/>
                  </a:lnTo>
                  <a:lnTo>
                    <a:pt x="201848" y="183182"/>
                  </a:lnTo>
                  <a:lnTo>
                    <a:pt x="200655" y="182232"/>
                  </a:lnTo>
                  <a:lnTo>
                    <a:pt x="199860" y="180752"/>
                  </a:lnTo>
                  <a:lnTo>
                    <a:pt x="198584" y="176337"/>
                  </a:lnTo>
                  <a:lnTo>
                    <a:pt x="194315" y="171528"/>
                  </a:lnTo>
                  <a:lnTo>
                    <a:pt x="192244" y="170229"/>
                  </a:lnTo>
                  <a:lnTo>
                    <a:pt x="187683" y="168785"/>
                  </a:lnTo>
                  <a:lnTo>
                    <a:pt x="182832" y="165886"/>
                  </a:lnTo>
                  <a:lnTo>
                    <a:pt x="180352" y="163928"/>
                  </a:lnTo>
                  <a:lnTo>
                    <a:pt x="177851" y="162622"/>
                  </a:lnTo>
                  <a:lnTo>
                    <a:pt x="172813" y="161171"/>
                  </a:lnTo>
                  <a:lnTo>
                    <a:pt x="167750" y="158268"/>
                  </a:lnTo>
                  <a:lnTo>
                    <a:pt x="162674" y="154157"/>
                  </a:lnTo>
                  <a:lnTo>
                    <a:pt x="157595" y="149507"/>
                  </a:lnTo>
                  <a:lnTo>
                    <a:pt x="155054" y="147928"/>
                  </a:lnTo>
                  <a:lnTo>
                    <a:pt x="149971" y="146174"/>
                  </a:lnTo>
                  <a:lnTo>
                    <a:pt x="144887" y="143136"/>
                  </a:lnTo>
                  <a:lnTo>
                    <a:pt x="139803" y="138965"/>
                  </a:lnTo>
                  <a:lnTo>
                    <a:pt x="134719" y="134288"/>
                  </a:lnTo>
                  <a:lnTo>
                    <a:pt x="132177" y="132702"/>
                  </a:lnTo>
                  <a:lnTo>
                    <a:pt x="127093" y="130941"/>
                  </a:lnTo>
                  <a:lnTo>
                    <a:pt x="123704" y="129624"/>
                  </a:lnTo>
                  <a:lnTo>
                    <a:pt x="119750" y="127899"/>
                  </a:lnTo>
                  <a:lnTo>
                    <a:pt x="115419" y="125903"/>
                  </a:lnTo>
                  <a:lnTo>
                    <a:pt x="111684" y="124572"/>
                  </a:lnTo>
                  <a:lnTo>
                    <a:pt x="105275" y="123093"/>
                  </a:lnTo>
                  <a:lnTo>
                    <a:pt x="99602" y="120179"/>
                  </a:lnTo>
                  <a:lnTo>
                    <a:pt x="96903" y="118216"/>
                  </a:lnTo>
                  <a:lnTo>
                    <a:pt x="93409" y="116907"/>
                  </a:lnTo>
                  <a:lnTo>
                    <a:pt x="89385" y="116035"/>
                  </a:lnTo>
                  <a:lnTo>
                    <a:pt x="85007" y="115454"/>
                  </a:lnTo>
                  <a:lnTo>
                    <a:pt x="81242" y="114220"/>
                  </a:lnTo>
                  <a:lnTo>
                    <a:pt x="77884" y="112550"/>
                  </a:lnTo>
                  <a:lnTo>
                    <a:pt x="71893" y="109283"/>
                  </a:lnTo>
                  <a:lnTo>
                    <a:pt x="66407" y="107832"/>
                  </a:lnTo>
                  <a:lnTo>
                    <a:pt x="61143" y="104929"/>
                  </a:lnTo>
                  <a:lnTo>
                    <a:pt x="58554" y="102969"/>
                  </a:lnTo>
                  <a:lnTo>
                    <a:pt x="55132" y="101663"/>
                  </a:lnTo>
                  <a:lnTo>
                    <a:pt x="51157" y="100792"/>
                  </a:lnTo>
                  <a:lnTo>
                    <a:pt x="46812" y="100212"/>
                  </a:lnTo>
                  <a:lnTo>
                    <a:pt x="43068" y="99824"/>
                  </a:lnTo>
                  <a:lnTo>
                    <a:pt x="36648" y="99395"/>
                  </a:lnTo>
                  <a:lnTo>
                    <a:pt x="30971" y="99204"/>
                  </a:lnTo>
                  <a:lnTo>
                    <a:pt x="20421" y="99081"/>
                  </a:lnTo>
                  <a:lnTo>
                    <a:pt x="18695" y="98224"/>
                  </a:lnTo>
                  <a:lnTo>
                    <a:pt x="17545" y="96806"/>
                  </a:lnTo>
                  <a:lnTo>
                    <a:pt x="16778" y="95014"/>
                  </a:lnTo>
                  <a:lnTo>
                    <a:pt x="15419" y="93820"/>
                  </a:lnTo>
                  <a:lnTo>
                    <a:pt x="13666" y="93024"/>
                  </a:lnTo>
                  <a:lnTo>
                    <a:pt x="7971" y="91524"/>
                  </a:lnTo>
                  <a:lnTo>
                    <a:pt x="1628" y="91443"/>
                  </a:lnTo>
                  <a:lnTo>
                    <a:pt x="0" y="91431"/>
                  </a:lnTo>
                  <a:lnTo>
                    <a:pt x="11352" y="91431"/>
                  </a:lnTo>
                  <a:lnTo>
                    <a:pt x="13496" y="90584"/>
                  </a:lnTo>
                  <a:lnTo>
                    <a:pt x="18139" y="87386"/>
                  </a:lnTo>
                  <a:lnTo>
                    <a:pt x="23027" y="85399"/>
                  </a:lnTo>
                  <a:lnTo>
                    <a:pt x="25516" y="84870"/>
                  </a:lnTo>
                  <a:lnTo>
                    <a:pt x="30542" y="82023"/>
                  </a:lnTo>
                  <a:lnTo>
                    <a:pt x="33069" y="80079"/>
                  </a:lnTo>
                  <a:lnTo>
                    <a:pt x="36448" y="78783"/>
                  </a:lnTo>
                  <a:lnTo>
                    <a:pt x="40395" y="77919"/>
                  </a:lnTo>
                  <a:lnTo>
                    <a:pt x="44721" y="77343"/>
                  </a:lnTo>
                  <a:lnTo>
                    <a:pt x="48453" y="76959"/>
                  </a:lnTo>
                  <a:lnTo>
                    <a:pt x="54859" y="76532"/>
                  </a:lnTo>
                  <a:lnTo>
                    <a:pt x="60530" y="76342"/>
                  </a:lnTo>
                  <a:lnTo>
                    <a:pt x="63229" y="76292"/>
                  </a:lnTo>
                  <a:lnTo>
                    <a:pt x="66723" y="75412"/>
                  </a:lnTo>
                  <a:lnTo>
                    <a:pt x="70747" y="73978"/>
                  </a:lnTo>
                  <a:lnTo>
                    <a:pt x="75124" y="72176"/>
                  </a:lnTo>
                  <a:lnTo>
                    <a:pt x="78890" y="70974"/>
                  </a:lnTo>
                  <a:lnTo>
                    <a:pt x="82247" y="70173"/>
                  </a:lnTo>
                  <a:lnTo>
                    <a:pt x="85333" y="69639"/>
                  </a:lnTo>
                  <a:lnTo>
                    <a:pt x="89085" y="68436"/>
                  </a:lnTo>
                  <a:lnTo>
                    <a:pt x="93281" y="66788"/>
                  </a:lnTo>
                  <a:lnTo>
                    <a:pt x="97773" y="64842"/>
                  </a:lnTo>
                  <a:lnTo>
                    <a:pt x="101615" y="63545"/>
                  </a:lnTo>
                  <a:lnTo>
                    <a:pt x="105024" y="62680"/>
                  </a:lnTo>
                  <a:lnTo>
                    <a:pt x="111071" y="61720"/>
                  </a:lnTo>
                  <a:lnTo>
                    <a:pt x="116583" y="61292"/>
                  </a:lnTo>
                  <a:lnTo>
                    <a:pt x="121857" y="61102"/>
                  </a:lnTo>
                  <a:lnTo>
                    <a:pt x="124450" y="61052"/>
                  </a:lnTo>
                  <a:lnTo>
                    <a:pt x="127873" y="60172"/>
                  </a:lnTo>
                  <a:lnTo>
                    <a:pt x="131850" y="58738"/>
                  </a:lnTo>
                  <a:lnTo>
                    <a:pt x="136196" y="56935"/>
                  </a:lnTo>
                  <a:lnTo>
                    <a:pt x="139940" y="55734"/>
                  </a:lnTo>
                  <a:lnTo>
                    <a:pt x="146360" y="54398"/>
                  </a:lnTo>
                  <a:lnTo>
                    <a:pt x="152039" y="51547"/>
                  </a:lnTo>
                  <a:lnTo>
                    <a:pt x="154739" y="49602"/>
                  </a:lnTo>
                  <a:lnTo>
                    <a:pt x="159999" y="47440"/>
                  </a:lnTo>
                  <a:lnTo>
                    <a:pt x="165161" y="46480"/>
                  </a:lnTo>
                  <a:lnTo>
                    <a:pt x="170280" y="46052"/>
                  </a:lnTo>
                  <a:lnTo>
                    <a:pt x="172832" y="45092"/>
                  </a:lnTo>
                  <a:lnTo>
                    <a:pt x="177926" y="41767"/>
                  </a:lnTo>
                  <a:lnTo>
                    <a:pt x="183014" y="39725"/>
                  </a:lnTo>
                  <a:lnTo>
                    <a:pt x="185558" y="39180"/>
                  </a:lnTo>
                  <a:lnTo>
                    <a:pt x="190643" y="36317"/>
                  </a:lnTo>
                  <a:lnTo>
                    <a:pt x="196764" y="31626"/>
                  </a:lnTo>
                  <a:lnTo>
                    <a:pt x="199860" y="30984"/>
                  </a:lnTo>
                  <a:lnTo>
                    <a:pt x="205894" y="30472"/>
                  </a:lnTo>
                  <a:lnTo>
                    <a:pt x="205896" y="30471"/>
                  </a:lnTo>
                  <a:lnTo>
                    <a:pt x="205897" y="37032"/>
                  </a:lnTo>
                  <a:lnTo>
                    <a:pt x="205049" y="37385"/>
                  </a:lnTo>
                  <a:lnTo>
                    <a:pt x="199331" y="37998"/>
                  </a:lnTo>
                  <a:lnTo>
                    <a:pt x="198977" y="38875"/>
                  </a:lnTo>
                  <a:lnTo>
                    <a:pt x="198584" y="42108"/>
                  </a:lnTo>
                  <a:lnTo>
                    <a:pt x="197633" y="43309"/>
                  </a:lnTo>
                  <a:lnTo>
                    <a:pt x="196151" y="44110"/>
                  </a:lnTo>
                  <a:lnTo>
                    <a:pt x="194315" y="44643"/>
                  </a:lnTo>
                  <a:lnTo>
                    <a:pt x="190016" y="47495"/>
                  </a:lnTo>
                  <a:lnTo>
                    <a:pt x="185281" y="51583"/>
                  </a:lnTo>
                  <a:lnTo>
                    <a:pt x="176862" y="59550"/>
                  </a:lnTo>
                  <a:lnTo>
                    <a:pt x="173786" y="64844"/>
                  </a:lnTo>
                  <a:lnTo>
                    <a:pt x="171779" y="68626"/>
                  </a:lnTo>
                  <a:lnTo>
                    <a:pt x="169594" y="71148"/>
                  </a:lnTo>
                  <a:lnTo>
                    <a:pt x="167290" y="72829"/>
                  </a:lnTo>
                  <a:lnTo>
                    <a:pt x="162470" y="75543"/>
                  </a:lnTo>
                  <a:lnTo>
                    <a:pt x="157504" y="79572"/>
                  </a:lnTo>
                  <a:lnTo>
                    <a:pt x="152472" y="84185"/>
                  </a:lnTo>
                  <a:lnTo>
                    <a:pt x="149944" y="86600"/>
                  </a:lnTo>
                  <a:lnTo>
                    <a:pt x="147411" y="88210"/>
                  </a:lnTo>
                  <a:lnTo>
                    <a:pt x="142337" y="90000"/>
                  </a:lnTo>
                  <a:lnTo>
                    <a:pt x="137258" y="93052"/>
                  </a:lnTo>
                  <a:lnTo>
                    <a:pt x="132176" y="97231"/>
                  </a:lnTo>
                  <a:lnTo>
                    <a:pt x="127093" y="101911"/>
                  </a:lnTo>
                  <a:lnTo>
                    <a:pt x="119467" y="109306"/>
                  </a:lnTo>
                  <a:lnTo>
                    <a:pt x="104215" y="124459"/>
                  </a:lnTo>
                  <a:lnTo>
                    <a:pt x="101673" y="126149"/>
                  </a:lnTo>
                  <a:lnTo>
                    <a:pt x="96589" y="128028"/>
                  </a:lnTo>
                  <a:lnTo>
                    <a:pt x="91505" y="131121"/>
                  </a:lnTo>
                  <a:lnTo>
                    <a:pt x="88963" y="133130"/>
                  </a:lnTo>
                  <a:lnTo>
                    <a:pt x="86421" y="134471"/>
                  </a:lnTo>
                  <a:lnTo>
                    <a:pt x="81336" y="135960"/>
                  </a:lnTo>
                  <a:lnTo>
                    <a:pt x="76253" y="138879"/>
                  </a:lnTo>
                  <a:lnTo>
                    <a:pt x="73710" y="140843"/>
                  </a:lnTo>
                  <a:lnTo>
                    <a:pt x="72016" y="142998"/>
                  </a:lnTo>
                  <a:lnTo>
                    <a:pt x="70886" y="145283"/>
                  </a:lnTo>
                  <a:lnTo>
                    <a:pt x="70133" y="147652"/>
                  </a:lnTo>
                  <a:lnTo>
                    <a:pt x="68783" y="149232"/>
                  </a:lnTo>
                  <a:lnTo>
                    <a:pt x="67036" y="150285"/>
                  </a:lnTo>
                  <a:lnTo>
                    <a:pt x="65024" y="150987"/>
                  </a:lnTo>
                  <a:lnTo>
                    <a:pt x="60529" y="154025"/>
                  </a:lnTo>
                  <a:lnTo>
                    <a:pt x="58144" y="156020"/>
                  </a:lnTo>
                  <a:lnTo>
                    <a:pt x="55707" y="157350"/>
                  </a:lnTo>
                  <a:lnTo>
                    <a:pt x="50739" y="158828"/>
                  </a:lnTo>
                  <a:lnTo>
                    <a:pt x="45707" y="161743"/>
                  </a:lnTo>
                  <a:lnTo>
                    <a:pt x="43178" y="163705"/>
                  </a:lnTo>
                  <a:lnTo>
                    <a:pt x="38110" y="165886"/>
                  </a:lnTo>
                  <a:lnTo>
                    <a:pt x="32000" y="167286"/>
                  </a:lnTo>
                  <a:lnTo>
                    <a:pt x="28905" y="169735"/>
                  </a:lnTo>
                  <a:lnTo>
                    <a:pt x="22870" y="175251"/>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SMARTInkAnnotation1"/>
            <p:cNvSpPr/>
            <p:nvPr/>
          </p:nvSpPr>
          <p:spPr>
            <a:xfrm>
              <a:off x="6303137" y="5067309"/>
              <a:ext cx="221147" cy="236208"/>
            </a:xfrm>
            <a:custGeom>
              <a:avLst/>
              <a:gdLst/>
              <a:ahLst/>
              <a:cxnLst/>
              <a:rect l="0" t="0" r="0" b="0"/>
              <a:pathLst>
                <a:path w="221147" h="236208">
                  <a:moveTo>
                    <a:pt x="53375" y="213350"/>
                  </a:moveTo>
                  <a:lnTo>
                    <a:pt x="53375" y="199262"/>
                  </a:lnTo>
                  <a:lnTo>
                    <a:pt x="57423" y="194406"/>
                  </a:lnTo>
                  <a:lnTo>
                    <a:pt x="57769" y="193101"/>
                  </a:lnTo>
                  <a:lnTo>
                    <a:pt x="57151" y="192231"/>
                  </a:lnTo>
                  <a:lnTo>
                    <a:pt x="55892" y="191651"/>
                  </a:lnTo>
                  <a:lnTo>
                    <a:pt x="55901" y="190417"/>
                  </a:lnTo>
                  <a:lnTo>
                    <a:pt x="56753" y="188748"/>
                  </a:lnTo>
                  <a:lnTo>
                    <a:pt x="58169" y="186789"/>
                  </a:lnTo>
                  <a:lnTo>
                    <a:pt x="59742" y="182354"/>
                  </a:lnTo>
                  <a:lnTo>
                    <a:pt x="60627" y="175097"/>
                  </a:lnTo>
                  <a:lnTo>
                    <a:pt x="60835" y="170102"/>
                  </a:lnTo>
                  <a:lnTo>
                    <a:pt x="60926" y="165059"/>
                  </a:lnTo>
                  <a:lnTo>
                    <a:pt x="61799" y="162530"/>
                  </a:lnTo>
                  <a:lnTo>
                    <a:pt x="65027" y="157461"/>
                  </a:lnTo>
                  <a:lnTo>
                    <a:pt x="67027" y="152386"/>
                  </a:lnTo>
                  <a:lnTo>
                    <a:pt x="67916" y="146462"/>
                  </a:lnTo>
                  <a:lnTo>
                    <a:pt x="68152" y="142512"/>
                  </a:lnTo>
                  <a:lnTo>
                    <a:pt x="68416" y="134453"/>
                  </a:lnTo>
                  <a:lnTo>
                    <a:pt x="68533" y="128049"/>
                  </a:lnTo>
                  <a:lnTo>
                    <a:pt x="69412" y="125156"/>
                  </a:lnTo>
                  <a:lnTo>
                    <a:pt x="72647" y="119684"/>
                  </a:lnTo>
                  <a:lnTo>
                    <a:pt x="73850" y="116193"/>
                  </a:lnTo>
                  <a:lnTo>
                    <a:pt x="74650" y="112172"/>
                  </a:lnTo>
                  <a:lnTo>
                    <a:pt x="75184" y="107798"/>
                  </a:lnTo>
                  <a:lnTo>
                    <a:pt x="75778" y="100680"/>
                  </a:lnTo>
                  <a:lnTo>
                    <a:pt x="76042" y="94695"/>
                  </a:lnTo>
                  <a:lnTo>
                    <a:pt x="76159" y="89213"/>
                  </a:lnTo>
                  <a:lnTo>
                    <a:pt x="77037" y="86565"/>
                  </a:lnTo>
                  <a:lnTo>
                    <a:pt x="80274" y="81366"/>
                  </a:lnTo>
                  <a:lnTo>
                    <a:pt x="81476" y="77947"/>
                  </a:lnTo>
                  <a:lnTo>
                    <a:pt x="82276" y="73975"/>
                  </a:lnTo>
                  <a:lnTo>
                    <a:pt x="82810" y="69634"/>
                  </a:lnTo>
                  <a:lnTo>
                    <a:pt x="83404" y="62552"/>
                  </a:lnTo>
                  <a:lnTo>
                    <a:pt x="83668" y="56582"/>
                  </a:lnTo>
                  <a:lnTo>
                    <a:pt x="83817" y="48462"/>
                  </a:lnTo>
                  <a:lnTo>
                    <a:pt x="83870" y="35579"/>
                  </a:lnTo>
                  <a:lnTo>
                    <a:pt x="84721" y="33029"/>
                  </a:lnTo>
                  <a:lnTo>
                    <a:pt x="87924" y="27938"/>
                  </a:lnTo>
                  <a:lnTo>
                    <a:pt x="89913" y="22854"/>
                  </a:lnTo>
                  <a:lnTo>
                    <a:pt x="90798" y="17772"/>
                  </a:lnTo>
                  <a:lnTo>
                    <a:pt x="91295" y="10998"/>
                  </a:lnTo>
                  <a:lnTo>
                    <a:pt x="91412" y="9116"/>
                  </a:lnTo>
                  <a:lnTo>
                    <a:pt x="93724" y="6022"/>
                  </a:lnTo>
                  <a:lnTo>
                    <a:pt x="99123" y="0"/>
                  </a:lnTo>
                  <a:lnTo>
                    <a:pt x="99131" y="6552"/>
                  </a:lnTo>
                  <a:lnTo>
                    <a:pt x="104372" y="13485"/>
                  </a:lnTo>
                  <a:lnTo>
                    <a:pt x="106898" y="20546"/>
                  </a:lnTo>
                  <a:lnTo>
                    <a:pt x="110492" y="25496"/>
                  </a:lnTo>
                  <a:lnTo>
                    <a:pt x="112654" y="30517"/>
                  </a:lnTo>
                  <a:lnTo>
                    <a:pt x="114462" y="36418"/>
                  </a:lnTo>
                  <a:lnTo>
                    <a:pt x="116130" y="40362"/>
                  </a:lnTo>
                  <a:lnTo>
                    <a:pt x="118090" y="44685"/>
                  </a:lnTo>
                  <a:lnTo>
                    <a:pt x="122526" y="51746"/>
                  </a:lnTo>
                  <a:lnTo>
                    <a:pt x="127323" y="58553"/>
                  </a:lnTo>
                  <a:lnTo>
                    <a:pt x="129789" y="62739"/>
                  </a:lnTo>
                  <a:lnTo>
                    <a:pt x="132280" y="67223"/>
                  </a:lnTo>
                  <a:lnTo>
                    <a:pt x="137307" y="76721"/>
                  </a:lnTo>
                  <a:lnTo>
                    <a:pt x="147439" y="96615"/>
                  </a:lnTo>
                  <a:lnTo>
                    <a:pt x="149978" y="100813"/>
                  </a:lnTo>
                  <a:lnTo>
                    <a:pt x="155059" y="107737"/>
                  </a:lnTo>
                  <a:lnTo>
                    <a:pt x="157600" y="111614"/>
                  </a:lnTo>
                  <a:lnTo>
                    <a:pt x="160141" y="115893"/>
                  </a:lnTo>
                  <a:lnTo>
                    <a:pt x="162683" y="120439"/>
                  </a:lnTo>
                  <a:lnTo>
                    <a:pt x="164377" y="125163"/>
                  </a:lnTo>
                  <a:lnTo>
                    <a:pt x="165507" y="130005"/>
                  </a:lnTo>
                  <a:lnTo>
                    <a:pt x="166260" y="134927"/>
                  </a:lnTo>
                  <a:lnTo>
                    <a:pt x="167609" y="139054"/>
                  </a:lnTo>
                  <a:lnTo>
                    <a:pt x="171368" y="145899"/>
                  </a:lnTo>
                  <a:lnTo>
                    <a:pt x="173557" y="149756"/>
                  </a:lnTo>
                  <a:lnTo>
                    <a:pt x="178248" y="158557"/>
                  </a:lnTo>
                  <a:lnTo>
                    <a:pt x="185654" y="173032"/>
                  </a:lnTo>
                  <a:lnTo>
                    <a:pt x="187318" y="177158"/>
                  </a:lnTo>
                  <a:lnTo>
                    <a:pt x="189166" y="184001"/>
                  </a:lnTo>
                  <a:lnTo>
                    <a:pt x="192247" y="189863"/>
                  </a:lnTo>
                  <a:lnTo>
                    <a:pt x="196440" y="196138"/>
                  </a:lnTo>
                  <a:lnTo>
                    <a:pt x="198745" y="200183"/>
                  </a:lnTo>
                  <a:lnTo>
                    <a:pt x="201130" y="204572"/>
                  </a:lnTo>
                  <a:lnTo>
                    <a:pt x="203778" y="211707"/>
                  </a:lnTo>
                  <a:lnTo>
                    <a:pt x="205478" y="219141"/>
                  </a:lnTo>
                  <a:lnTo>
                    <a:pt x="205773" y="224473"/>
                  </a:lnTo>
                  <a:lnTo>
                    <a:pt x="205896" y="236086"/>
                  </a:lnTo>
                  <a:lnTo>
                    <a:pt x="205896" y="236199"/>
                  </a:lnTo>
                  <a:lnTo>
                    <a:pt x="201848" y="236207"/>
                  </a:lnTo>
                  <a:lnTo>
                    <a:pt x="200655" y="235361"/>
                  </a:lnTo>
                  <a:lnTo>
                    <a:pt x="199860" y="233951"/>
                  </a:lnTo>
                  <a:lnTo>
                    <a:pt x="199331" y="232164"/>
                  </a:lnTo>
                  <a:lnTo>
                    <a:pt x="196483" y="227921"/>
                  </a:lnTo>
                  <a:lnTo>
                    <a:pt x="194536" y="225604"/>
                  </a:lnTo>
                  <a:lnTo>
                    <a:pt x="191544" y="224059"/>
                  </a:lnTo>
                  <a:lnTo>
                    <a:pt x="187855" y="223030"/>
                  </a:lnTo>
                  <a:lnTo>
                    <a:pt x="183701" y="222343"/>
                  </a:lnTo>
                  <a:lnTo>
                    <a:pt x="176825" y="219323"/>
                  </a:lnTo>
                  <a:lnTo>
                    <a:pt x="170945" y="215158"/>
                  </a:lnTo>
                  <a:lnTo>
                    <a:pt x="165507" y="210485"/>
                  </a:lnTo>
                  <a:lnTo>
                    <a:pt x="160266" y="205586"/>
                  </a:lnTo>
                  <a:lnTo>
                    <a:pt x="154264" y="200586"/>
                  </a:lnTo>
                  <a:lnTo>
                    <a:pt x="150291" y="198068"/>
                  </a:lnTo>
                  <a:lnTo>
                    <a:pt x="145948" y="195542"/>
                  </a:lnTo>
                  <a:lnTo>
                    <a:pt x="142205" y="193011"/>
                  </a:lnTo>
                  <a:lnTo>
                    <a:pt x="135787" y="187942"/>
                  </a:lnTo>
                  <a:lnTo>
                    <a:pt x="132043" y="185405"/>
                  </a:lnTo>
                  <a:lnTo>
                    <a:pt x="127851" y="182867"/>
                  </a:lnTo>
                  <a:lnTo>
                    <a:pt x="123361" y="180328"/>
                  </a:lnTo>
                  <a:lnTo>
                    <a:pt x="119521" y="177789"/>
                  </a:lnTo>
                  <a:lnTo>
                    <a:pt x="112996" y="172710"/>
                  </a:lnTo>
                  <a:lnTo>
                    <a:pt x="109221" y="169324"/>
                  </a:lnTo>
                  <a:lnTo>
                    <a:pt x="100509" y="161045"/>
                  </a:lnTo>
                  <a:lnTo>
                    <a:pt x="95813" y="158160"/>
                  </a:lnTo>
                  <a:lnTo>
                    <a:pt x="90988" y="156237"/>
                  </a:lnTo>
                  <a:lnTo>
                    <a:pt x="86077" y="154954"/>
                  </a:lnTo>
                  <a:lnTo>
                    <a:pt x="81954" y="153253"/>
                  </a:lnTo>
                  <a:lnTo>
                    <a:pt x="75115" y="149105"/>
                  </a:lnTo>
                  <a:lnTo>
                    <a:pt x="71257" y="146814"/>
                  </a:lnTo>
                  <a:lnTo>
                    <a:pt x="66991" y="144439"/>
                  </a:lnTo>
                  <a:lnTo>
                    <a:pt x="62452" y="142010"/>
                  </a:lnTo>
                  <a:lnTo>
                    <a:pt x="58579" y="139543"/>
                  </a:lnTo>
                  <a:lnTo>
                    <a:pt x="52016" y="134545"/>
                  </a:lnTo>
                  <a:lnTo>
                    <a:pt x="46275" y="131759"/>
                  </a:lnTo>
                  <a:lnTo>
                    <a:pt x="40051" y="129674"/>
                  </a:lnTo>
                  <a:lnTo>
                    <a:pt x="36019" y="127933"/>
                  </a:lnTo>
                  <a:lnTo>
                    <a:pt x="31636" y="125925"/>
                  </a:lnTo>
                  <a:lnTo>
                    <a:pt x="27867" y="124587"/>
                  </a:lnTo>
                  <a:lnTo>
                    <a:pt x="21418" y="123100"/>
                  </a:lnTo>
                  <a:lnTo>
                    <a:pt x="15729" y="120181"/>
                  </a:lnTo>
                  <a:lnTo>
                    <a:pt x="8092" y="114635"/>
                  </a:lnTo>
                  <a:lnTo>
                    <a:pt x="3710" y="114393"/>
                  </a:lnTo>
                  <a:lnTo>
                    <a:pt x="2471" y="113512"/>
                  </a:lnTo>
                  <a:lnTo>
                    <a:pt x="1644" y="112079"/>
                  </a:lnTo>
                  <a:lnTo>
                    <a:pt x="20" y="106764"/>
                  </a:lnTo>
                  <a:lnTo>
                    <a:pt x="0" y="102653"/>
                  </a:lnTo>
                  <a:lnTo>
                    <a:pt x="845" y="101452"/>
                  </a:lnTo>
                  <a:lnTo>
                    <a:pt x="2255" y="100651"/>
                  </a:lnTo>
                  <a:lnTo>
                    <a:pt x="6558" y="99367"/>
                  </a:lnTo>
                  <a:lnTo>
                    <a:pt x="11352" y="95099"/>
                  </a:lnTo>
                  <a:lnTo>
                    <a:pt x="13497" y="93876"/>
                  </a:lnTo>
                  <a:lnTo>
                    <a:pt x="21411" y="91309"/>
                  </a:lnTo>
                  <a:lnTo>
                    <a:pt x="25287" y="89656"/>
                  </a:lnTo>
                  <a:lnTo>
                    <a:pt x="29565" y="87707"/>
                  </a:lnTo>
                  <a:lnTo>
                    <a:pt x="33265" y="86408"/>
                  </a:lnTo>
                  <a:lnTo>
                    <a:pt x="39635" y="84965"/>
                  </a:lnTo>
                  <a:lnTo>
                    <a:pt x="45291" y="84323"/>
                  </a:lnTo>
                  <a:lnTo>
                    <a:pt x="51476" y="84038"/>
                  </a:lnTo>
                  <a:lnTo>
                    <a:pt x="59874" y="83912"/>
                  </a:lnTo>
                  <a:lnTo>
                    <a:pt x="64487" y="83031"/>
                  </a:lnTo>
                  <a:lnTo>
                    <a:pt x="69256" y="81598"/>
                  </a:lnTo>
                  <a:lnTo>
                    <a:pt x="74131" y="79795"/>
                  </a:lnTo>
                  <a:lnTo>
                    <a:pt x="78228" y="78593"/>
                  </a:lnTo>
                  <a:lnTo>
                    <a:pt x="85039" y="77259"/>
                  </a:lnTo>
                  <a:lnTo>
                    <a:pt x="88889" y="76902"/>
                  </a:lnTo>
                  <a:lnTo>
                    <a:pt x="93150" y="76665"/>
                  </a:lnTo>
                  <a:lnTo>
                    <a:pt x="101557" y="76401"/>
                  </a:lnTo>
                  <a:lnTo>
                    <a:pt x="108118" y="76284"/>
                  </a:lnTo>
                  <a:lnTo>
                    <a:pt x="111901" y="75406"/>
                  </a:lnTo>
                  <a:lnTo>
                    <a:pt x="116118" y="73974"/>
                  </a:lnTo>
                  <a:lnTo>
                    <a:pt x="120624" y="72173"/>
                  </a:lnTo>
                  <a:lnTo>
                    <a:pt x="125322" y="70972"/>
                  </a:lnTo>
                  <a:lnTo>
                    <a:pt x="130150" y="70171"/>
                  </a:lnTo>
                  <a:lnTo>
                    <a:pt x="135062" y="69638"/>
                  </a:lnTo>
                  <a:lnTo>
                    <a:pt x="140032" y="69282"/>
                  </a:lnTo>
                  <a:lnTo>
                    <a:pt x="145040" y="69045"/>
                  </a:lnTo>
                  <a:lnTo>
                    <a:pt x="157926" y="68711"/>
                  </a:lnTo>
                  <a:lnTo>
                    <a:pt x="192089" y="68573"/>
                  </a:lnTo>
                  <a:lnTo>
                    <a:pt x="217216" y="68570"/>
                  </a:lnTo>
                  <a:lnTo>
                    <a:pt x="218526" y="69417"/>
                  </a:lnTo>
                  <a:lnTo>
                    <a:pt x="219401" y="70828"/>
                  </a:lnTo>
                  <a:lnTo>
                    <a:pt x="221119" y="76097"/>
                  </a:lnTo>
                  <a:lnTo>
                    <a:pt x="221146" y="82743"/>
                  </a:lnTo>
                  <a:lnTo>
                    <a:pt x="215907" y="89683"/>
                  </a:lnTo>
                  <a:lnTo>
                    <a:pt x="213382" y="96745"/>
                  </a:lnTo>
                  <a:lnTo>
                    <a:pt x="209788" y="101695"/>
                  </a:lnTo>
                  <a:lnTo>
                    <a:pt x="207644" y="103354"/>
                  </a:lnTo>
                  <a:lnTo>
                    <a:pt x="205368" y="104459"/>
                  </a:lnTo>
                  <a:lnTo>
                    <a:pt x="203002" y="105196"/>
                  </a:lnTo>
                  <a:lnTo>
                    <a:pt x="198113" y="108273"/>
                  </a:lnTo>
                  <a:lnTo>
                    <a:pt x="193117" y="112462"/>
                  </a:lnTo>
                  <a:lnTo>
                    <a:pt x="188071" y="117147"/>
                  </a:lnTo>
                  <a:lnTo>
                    <a:pt x="177928" y="127053"/>
                  </a:lnTo>
                  <a:lnTo>
                    <a:pt x="149972" y="154931"/>
                  </a:lnTo>
                  <a:lnTo>
                    <a:pt x="146583" y="157471"/>
                  </a:lnTo>
                  <a:lnTo>
                    <a:pt x="142628" y="160011"/>
                  </a:lnTo>
                  <a:lnTo>
                    <a:pt x="138297" y="162551"/>
                  </a:lnTo>
                  <a:lnTo>
                    <a:pt x="134563" y="165091"/>
                  </a:lnTo>
                  <a:lnTo>
                    <a:pt x="128153" y="170170"/>
                  </a:lnTo>
                  <a:lnTo>
                    <a:pt x="122481" y="175250"/>
                  </a:lnTo>
                  <a:lnTo>
                    <a:pt x="117135" y="180330"/>
                  </a:lnTo>
                  <a:lnTo>
                    <a:pt x="68627" y="228591"/>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SMARTInkAnnotation2"/>
            <p:cNvSpPr/>
            <p:nvPr/>
          </p:nvSpPr>
          <p:spPr>
            <a:xfrm>
              <a:off x="1147880" y="5318760"/>
              <a:ext cx="228775" cy="236221"/>
            </a:xfrm>
            <a:custGeom>
              <a:avLst/>
              <a:gdLst/>
              <a:ahLst/>
              <a:cxnLst/>
              <a:rect l="0" t="0" r="0" b="0"/>
              <a:pathLst>
                <a:path w="228775" h="236221">
                  <a:moveTo>
                    <a:pt x="45748" y="236220"/>
                  </a:moveTo>
                  <a:lnTo>
                    <a:pt x="45748" y="176291"/>
                  </a:lnTo>
                  <a:lnTo>
                    <a:pt x="46595" y="172561"/>
                  </a:lnTo>
                  <a:lnTo>
                    <a:pt x="50989" y="163265"/>
                  </a:lnTo>
                  <a:lnTo>
                    <a:pt x="52314" y="157793"/>
                  </a:lnTo>
                  <a:lnTo>
                    <a:pt x="52668" y="154302"/>
                  </a:lnTo>
                  <a:lnTo>
                    <a:pt x="52903" y="150281"/>
                  </a:lnTo>
                  <a:lnTo>
                    <a:pt x="53165" y="142145"/>
                  </a:lnTo>
                  <a:lnTo>
                    <a:pt x="53333" y="130022"/>
                  </a:lnTo>
                  <a:lnTo>
                    <a:pt x="53346" y="127321"/>
                  </a:lnTo>
                  <a:lnTo>
                    <a:pt x="54203" y="123827"/>
                  </a:lnTo>
                  <a:lnTo>
                    <a:pt x="55621" y="119804"/>
                  </a:lnTo>
                  <a:lnTo>
                    <a:pt x="57414" y="115430"/>
                  </a:lnTo>
                  <a:lnTo>
                    <a:pt x="59406" y="108311"/>
                  </a:lnTo>
                  <a:lnTo>
                    <a:pt x="60292" y="102324"/>
                  </a:lnTo>
                  <a:lnTo>
                    <a:pt x="60685" y="96841"/>
                  </a:lnTo>
                  <a:lnTo>
                    <a:pt x="60860" y="91583"/>
                  </a:lnTo>
                  <a:lnTo>
                    <a:pt x="60907" y="88995"/>
                  </a:lnTo>
                  <a:lnTo>
                    <a:pt x="61785" y="85577"/>
                  </a:lnTo>
                  <a:lnTo>
                    <a:pt x="63218" y="81604"/>
                  </a:lnTo>
                  <a:lnTo>
                    <a:pt x="65021" y="77263"/>
                  </a:lnTo>
                  <a:lnTo>
                    <a:pt x="67024" y="70181"/>
                  </a:lnTo>
                  <a:lnTo>
                    <a:pt x="67914" y="64211"/>
                  </a:lnTo>
                  <a:lnTo>
                    <a:pt x="68310" y="58736"/>
                  </a:lnTo>
                  <a:lnTo>
                    <a:pt x="69263" y="56090"/>
                  </a:lnTo>
                  <a:lnTo>
                    <a:pt x="72581" y="50893"/>
                  </a:lnTo>
                  <a:lnTo>
                    <a:pt x="74621" y="45761"/>
                  </a:lnTo>
                  <a:lnTo>
                    <a:pt x="75527" y="40658"/>
                  </a:lnTo>
                  <a:lnTo>
                    <a:pt x="75930" y="35567"/>
                  </a:lnTo>
                  <a:lnTo>
                    <a:pt x="76109" y="30483"/>
                  </a:lnTo>
                  <a:lnTo>
                    <a:pt x="76224" y="20320"/>
                  </a:lnTo>
                  <a:lnTo>
                    <a:pt x="77081" y="17780"/>
                  </a:lnTo>
                  <a:lnTo>
                    <a:pt x="81488" y="11006"/>
                  </a:lnTo>
                  <a:lnTo>
                    <a:pt x="82816" y="9125"/>
                  </a:lnTo>
                  <a:lnTo>
                    <a:pt x="83406" y="6031"/>
                  </a:lnTo>
                  <a:lnTo>
                    <a:pt x="83876" y="30"/>
                  </a:lnTo>
                  <a:lnTo>
                    <a:pt x="91412" y="0"/>
                  </a:lnTo>
                  <a:lnTo>
                    <a:pt x="98063" y="6561"/>
                  </a:lnTo>
                  <a:lnTo>
                    <a:pt x="98656" y="9407"/>
                  </a:lnTo>
                  <a:lnTo>
                    <a:pt x="98814" y="11351"/>
                  </a:lnTo>
                  <a:lnTo>
                    <a:pt x="99767" y="13494"/>
                  </a:lnTo>
                  <a:lnTo>
                    <a:pt x="104309" y="20555"/>
                  </a:lnTo>
                  <a:lnTo>
                    <a:pt x="105669" y="25504"/>
                  </a:lnTo>
                  <a:lnTo>
                    <a:pt x="106274" y="30526"/>
                  </a:lnTo>
                  <a:lnTo>
                    <a:pt x="106435" y="33050"/>
                  </a:lnTo>
                  <a:lnTo>
                    <a:pt x="107389" y="35580"/>
                  </a:lnTo>
                  <a:lnTo>
                    <a:pt x="110710" y="40648"/>
                  </a:lnTo>
                  <a:lnTo>
                    <a:pt x="112750" y="45723"/>
                  </a:lnTo>
                  <a:lnTo>
                    <a:pt x="113295" y="48262"/>
                  </a:lnTo>
                  <a:lnTo>
                    <a:pt x="116159" y="53341"/>
                  </a:lnTo>
                  <a:lnTo>
                    <a:pt x="118109" y="55880"/>
                  </a:lnTo>
                  <a:lnTo>
                    <a:pt x="120276" y="60960"/>
                  </a:lnTo>
                  <a:lnTo>
                    <a:pt x="122086" y="66887"/>
                  </a:lnTo>
                  <a:lnTo>
                    <a:pt x="123755" y="70838"/>
                  </a:lnTo>
                  <a:lnTo>
                    <a:pt x="125715" y="75165"/>
                  </a:lnTo>
                  <a:lnTo>
                    <a:pt x="127893" y="82230"/>
                  </a:lnTo>
                  <a:lnTo>
                    <a:pt x="129708" y="89040"/>
                  </a:lnTo>
                  <a:lnTo>
                    <a:pt x="131379" y="93227"/>
                  </a:lnTo>
                  <a:lnTo>
                    <a:pt x="133340" y="97710"/>
                  </a:lnTo>
                  <a:lnTo>
                    <a:pt x="137778" y="104951"/>
                  </a:lnTo>
                  <a:lnTo>
                    <a:pt x="140148" y="108067"/>
                  </a:lnTo>
                  <a:lnTo>
                    <a:pt x="142781" y="113787"/>
                  </a:lnTo>
                  <a:lnTo>
                    <a:pt x="144799" y="119999"/>
                  </a:lnTo>
                  <a:lnTo>
                    <a:pt x="146523" y="124025"/>
                  </a:lnTo>
                  <a:lnTo>
                    <a:pt x="148520" y="128403"/>
                  </a:lnTo>
                  <a:lnTo>
                    <a:pt x="150739" y="135526"/>
                  </a:lnTo>
                  <a:lnTo>
                    <a:pt x="151331" y="138610"/>
                  </a:lnTo>
                  <a:lnTo>
                    <a:pt x="154247" y="144295"/>
                  </a:lnTo>
                  <a:lnTo>
                    <a:pt x="156212" y="146997"/>
                  </a:lnTo>
                  <a:lnTo>
                    <a:pt x="157521" y="150491"/>
                  </a:lnTo>
                  <a:lnTo>
                    <a:pt x="158394" y="154514"/>
                  </a:lnTo>
                  <a:lnTo>
                    <a:pt x="158976" y="158888"/>
                  </a:lnTo>
                  <a:lnTo>
                    <a:pt x="160211" y="161806"/>
                  </a:lnTo>
                  <a:lnTo>
                    <a:pt x="161882" y="163750"/>
                  </a:lnTo>
                  <a:lnTo>
                    <a:pt x="163843" y="165046"/>
                  </a:lnTo>
                  <a:lnTo>
                    <a:pt x="165151" y="167604"/>
                  </a:lnTo>
                  <a:lnTo>
                    <a:pt x="166604" y="174961"/>
                  </a:lnTo>
                  <a:lnTo>
                    <a:pt x="167839" y="177601"/>
                  </a:lnTo>
                  <a:lnTo>
                    <a:pt x="169509" y="179361"/>
                  </a:lnTo>
                  <a:lnTo>
                    <a:pt x="171470" y="180533"/>
                  </a:lnTo>
                  <a:lnTo>
                    <a:pt x="172777" y="182162"/>
                  </a:lnTo>
                  <a:lnTo>
                    <a:pt x="173649" y="184094"/>
                  </a:lnTo>
                  <a:lnTo>
                    <a:pt x="175048" y="189234"/>
                  </a:lnTo>
                  <a:lnTo>
                    <a:pt x="181383" y="196364"/>
                  </a:lnTo>
                  <a:lnTo>
                    <a:pt x="182695" y="197773"/>
                  </a:lnTo>
                  <a:lnTo>
                    <a:pt x="182999" y="205013"/>
                  </a:lnTo>
                  <a:lnTo>
                    <a:pt x="183010" y="205417"/>
                  </a:lnTo>
                  <a:lnTo>
                    <a:pt x="189584" y="205711"/>
                  </a:lnTo>
                  <a:lnTo>
                    <a:pt x="186282" y="205731"/>
                  </a:lnTo>
                  <a:lnTo>
                    <a:pt x="185194" y="204887"/>
                  </a:lnTo>
                  <a:lnTo>
                    <a:pt x="184469" y="203478"/>
                  </a:lnTo>
                  <a:lnTo>
                    <a:pt x="183985" y="201692"/>
                  </a:lnTo>
                  <a:lnTo>
                    <a:pt x="182816" y="200501"/>
                  </a:lnTo>
                  <a:lnTo>
                    <a:pt x="181188" y="199707"/>
                  </a:lnTo>
                  <a:lnTo>
                    <a:pt x="176537" y="198433"/>
                  </a:lnTo>
                  <a:lnTo>
                    <a:pt x="169530" y="192944"/>
                  </a:lnTo>
                  <a:lnTo>
                    <a:pt x="162451" y="190377"/>
                  </a:lnTo>
                  <a:lnTo>
                    <a:pt x="157495" y="186776"/>
                  </a:lnTo>
                  <a:lnTo>
                    <a:pt x="152468" y="184611"/>
                  </a:lnTo>
                  <a:lnTo>
                    <a:pt x="149941" y="184033"/>
                  </a:lnTo>
                  <a:lnTo>
                    <a:pt x="144874" y="181135"/>
                  </a:lnTo>
                  <a:lnTo>
                    <a:pt x="139798" y="177024"/>
                  </a:lnTo>
                  <a:lnTo>
                    <a:pt x="134717" y="172375"/>
                  </a:lnTo>
                  <a:lnTo>
                    <a:pt x="131328" y="170796"/>
                  </a:lnTo>
                  <a:lnTo>
                    <a:pt x="127375" y="169744"/>
                  </a:lnTo>
                  <a:lnTo>
                    <a:pt x="123044" y="169043"/>
                  </a:lnTo>
                  <a:lnTo>
                    <a:pt x="115973" y="166005"/>
                  </a:lnTo>
                  <a:lnTo>
                    <a:pt x="110006" y="162679"/>
                  </a:lnTo>
                  <a:lnTo>
                    <a:pt x="104529" y="161202"/>
                  </a:lnTo>
                  <a:lnTo>
                    <a:pt x="99270" y="158287"/>
                  </a:lnTo>
                  <a:lnTo>
                    <a:pt x="93261" y="154169"/>
                  </a:lnTo>
                  <a:lnTo>
                    <a:pt x="89286" y="151886"/>
                  </a:lnTo>
                  <a:lnTo>
                    <a:pt x="84942" y="149517"/>
                  </a:lnTo>
                  <a:lnTo>
                    <a:pt x="77855" y="146885"/>
                  </a:lnTo>
                  <a:lnTo>
                    <a:pt x="74779" y="146183"/>
                  </a:lnTo>
                  <a:lnTo>
                    <a:pt x="69101" y="143146"/>
                  </a:lnTo>
                  <a:lnTo>
                    <a:pt x="66401" y="141150"/>
                  </a:lnTo>
                  <a:lnTo>
                    <a:pt x="61141" y="138933"/>
                  </a:lnTo>
                  <a:lnTo>
                    <a:pt x="55131" y="137101"/>
                  </a:lnTo>
                  <a:lnTo>
                    <a:pt x="51156" y="135428"/>
                  </a:lnTo>
                  <a:lnTo>
                    <a:pt x="46811" y="133465"/>
                  </a:lnTo>
                  <a:lnTo>
                    <a:pt x="39724" y="131284"/>
                  </a:lnTo>
                  <a:lnTo>
                    <a:pt x="33750" y="130315"/>
                  </a:lnTo>
                  <a:lnTo>
                    <a:pt x="28270" y="129884"/>
                  </a:lnTo>
                  <a:lnTo>
                    <a:pt x="23010" y="129693"/>
                  </a:lnTo>
                  <a:lnTo>
                    <a:pt x="16777" y="129570"/>
                  </a:lnTo>
                  <a:lnTo>
                    <a:pt x="13666" y="127295"/>
                  </a:lnTo>
                  <a:lnTo>
                    <a:pt x="7971" y="122235"/>
                  </a:lnTo>
                  <a:lnTo>
                    <a:pt x="1083" y="121947"/>
                  </a:lnTo>
                  <a:lnTo>
                    <a:pt x="0" y="121920"/>
                  </a:lnTo>
                  <a:lnTo>
                    <a:pt x="4042" y="121919"/>
                  </a:lnTo>
                  <a:lnTo>
                    <a:pt x="5234" y="121073"/>
                  </a:lnTo>
                  <a:lnTo>
                    <a:pt x="6028" y="119662"/>
                  </a:lnTo>
                  <a:lnTo>
                    <a:pt x="6558" y="117875"/>
                  </a:lnTo>
                  <a:lnTo>
                    <a:pt x="7758" y="116683"/>
                  </a:lnTo>
                  <a:lnTo>
                    <a:pt x="9406" y="115888"/>
                  </a:lnTo>
                  <a:lnTo>
                    <a:pt x="13496" y="115006"/>
                  </a:lnTo>
                  <a:lnTo>
                    <a:pt x="18139" y="114613"/>
                  </a:lnTo>
                  <a:lnTo>
                    <a:pt x="20563" y="113662"/>
                  </a:lnTo>
                  <a:lnTo>
                    <a:pt x="27176" y="109124"/>
                  </a:lnTo>
                  <a:lnTo>
                    <a:pt x="29020" y="107766"/>
                  </a:lnTo>
                  <a:lnTo>
                    <a:pt x="34359" y="107162"/>
                  </a:lnTo>
                  <a:lnTo>
                    <a:pt x="38155" y="107001"/>
                  </a:lnTo>
                  <a:lnTo>
                    <a:pt x="41534" y="106047"/>
                  </a:lnTo>
                  <a:lnTo>
                    <a:pt x="47547" y="102730"/>
                  </a:lnTo>
                  <a:lnTo>
                    <a:pt x="51184" y="101506"/>
                  </a:lnTo>
                  <a:lnTo>
                    <a:pt x="55303" y="100691"/>
                  </a:lnTo>
                  <a:lnTo>
                    <a:pt x="59744" y="100147"/>
                  </a:lnTo>
                  <a:lnTo>
                    <a:pt x="63552" y="98937"/>
                  </a:lnTo>
                  <a:lnTo>
                    <a:pt x="70043" y="95337"/>
                  </a:lnTo>
                  <a:lnTo>
                    <a:pt x="73808" y="94037"/>
                  </a:lnTo>
                  <a:lnTo>
                    <a:pt x="78012" y="93172"/>
                  </a:lnTo>
                  <a:lnTo>
                    <a:pt x="82509" y="92594"/>
                  </a:lnTo>
                  <a:lnTo>
                    <a:pt x="86355" y="91363"/>
                  </a:lnTo>
                  <a:lnTo>
                    <a:pt x="92888" y="87736"/>
                  </a:lnTo>
                  <a:lnTo>
                    <a:pt x="96664" y="86431"/>
                  </a:lnTo>
                  <a:lnTo>
                    <a:pt x="100875" y="85560"/>
                  </a:lnTo>
                  <a:lnTo>
                    <a:pt x="105378" y="84980"/>
                  </a:lnTo>
                  <a:lnTo>
                    <a:pt x="110074" y="83746"/>
                  </a:lnTo>
                  <a:lnTo>
                    <a:pt x="114900" y="82077"/>
                  </a:lnTo>
                  <a:lnTo>
                    <a:pt x="119812" y="80118"/>
                  </a:lnTo>
                  <a:lnTo>
                    <a:pt x="123934" y="78812"/>
                  </a:lnTo>
                  <a:lnTo>
                    <a:pt x="130773" y="77361"/>
                  </a:lnTo>
                  <a:lnTo>
                    <a:pt x="134631" y="76127"/>
                  </a:lnTo>
                  <a:lnTo>
                    <a:pt x="138897" y="74458"/>
                  </a:lnTo>
                  <a:lnTo>
                    <a:pt x="143436" y="72498"/>
                  </a:lnTo>
                  <a:lnTo>
                    <a:pt x="147309" y="71192"/>
                  </a:lnTo>
                  <a:lnTo>
                    <a:pt x="153872" y="69741"/>
                  </a:lnTo>
                  <a:lnTo>
                    <a:pt x="159614" y="69096"/>
                  </a:lnTo>
                  <a:lnTo>
                    <a:pt x="162331" y="68924"/>
                  </a:lnTo>
                  <a:lnTo>
                    <a:pt x="164990" y="67962"/>
                  </a:lnTo>
                  <a:lnTo>
                    <a:pt x="170204" y="64636"/>
                  </a:lnTo>
                  <a:lnTo>
                    <a:pt x="173628" y="63410"/>
                  </a:lnTo>
                  <a:lnTo>
                    <a:pt x="177606" y="62594"/>
                  </a:lnTo>
                  <a:lnTo>
                    <a:pt x="181952" y="62049"/>
                  </a:lnTo>
                  <a:lnTo>
                    <a:pt x="189041" y="59186"/>
                  </a:lnTo>
                  <a:lnTo>
                    <a:pt x="195016" y="55938"/>
                  </a:lnTo>
                  <a:lnTo>
                    <a:pt x="200496" y="54494"/>
                  </a:lnTo>
                  <a:lnTo>
                    <a:pt x="205756" y="53853"/>
                  </a:lnTo>
                  <a:lnTo>
                    <a:pt x="211989" y="53441"/>
                  </a:lnTo>
                  <a:lnTo>
                    <a:pt x="217117" y="53370"/>
                  </a:lnTo>
                  <a:lnTo>
                    <a:pt x="228774" y="53340"/>
                  </a:lnTo>
                  <a:lnTo>
                    <a:pt x="224726" y="57384"/>
                  </a:lnTo>
                  <a:lnTo>
                    <a:pt x="222687" y="58576"/>
                  </a:lnTo>
                  <a:lnTo>
                    <a:pt x="218160" y="59900"/>
                  </a:lnTo>
                  <a:lnTo>
                    <a:pt x="216615" y="61100"/>
                  </a:lnTo>
                  <a:lnTo>
                    <a:pt x="215584" y="62747"/>
                  </a:lnTo>
                  <a:lnTo>
                    <a:pt x="214897" y="64691"/>
                  </a:lnTo>
                  <a:lnTo>
                    <a:pt x="211874" y="69109"/>
                  </a:lnTo>
                  <a:lnTo>
                    <a:pt x="205408" y="76357"/>
                  </a:lnTo>
                  <a:lnTo>
                    <a:pt x="203029" y="78844"/>
                  </a:lnTo>
                  <a:lnTo>
                    <a:pt x="200595" y="80503"/>
                  </a:lnTo>
                  <a:lnTo>
                    <a:pt x="195632" y="82345"/>
                  </a:lnTo>
                  <a:lnTo>
                    <a:pt x="193122" y="84530"/>
                  </a:lnTo>
                  <a:lnTo>
                    <a:pt x="188074" y="91473"/>
                  </a:lnTo>
                  <a:lnTo>
                    <a:pt x="183006" y="97945"/>
                  </a:lnTo>
                  <a:lnTo>
                    <a:pt x="177929" y="103644"/>
                  </a:lnTo>
                  <a:lnTo>
                    <a:pt x="172848" y="108999"/>
                  </a:lnTo>
                  <a:lnTo>
                    <a:pt x="157598" y="124440"/>
                  </a:lnTo>
                  <a:lnTo>
                    <a:pt x="154208" y="126987"/>
                  </a:lnTo>
                  <a:lnTo>
                    <a:pt x="150254" y="129531"/>
                  </a:lnTo>
                  <a:lnTo>
                    <a:pt x="145923" y="132074"/>
                  </a:lnTo>
                  <a:lnTo>
                    <a:pt x="138852" y="137157"/>
                  </a:lnTo>
                  <a:lnTo>
                    <a:pt x="135779" y="139698"/>
                  </a:lnTo>
                  <a:lnTo>
                    <a:pt x="130106" y="147036"/>
                  </a:lnTo>
                  <a:lnTo>
                    <a:pt x="127407" y="151364"/>
                  </a:lnTo>
                  <a:lnTo>
                    <a:pt x="124761" y="154249"/>
                  </a:lnTo>
                  <a:lnTo>
                    <a:pt x="122149" y="156173"/>
                  </a:lnTo>
                  <a:lnTo>
                    <a:pt x="116987" y="159156"/>
                  </a:lnTo>
                  <a:lnTo>
                    <a:pt x="111869" y="163305"/>
                  </a:lnTo>
                  <a:lnTo>
                    <a:pt x="106769" y="167970"/>
                  </a:lnTo>
                  <a:lnTo>
                    <a:pt x="99134" y="175358"/>
                  </a:lnTo>
                  <a:lnTo>
                    <a:pt x="88963" y="185438"/>
                  </a:lnTo>
                  <a:lnTo>
                    <a:pt x="87269" y="187972"/>
                  </a:lnTo>
                  <a:lnTo>
                    <a:pt x="85385" y="193045"/>
                  </a:lnTo>
                  <a:lnTo>
                    <a:pt x="84036" y="194737"/>
                  </a:lnTo>
                  <a:lnTo>
                    <a:pt x="82289" y="195864"/>
                  </a:lnTo>
                  <a:lnTo>
                    <a:pt x="80277" y="196616"/>
                  </a:lnTo>
                  <a:lnTo>
                    <a:pt x="75781" y="199709"/>
                  </a:lnTo>
                  <a:lnTo>
                    <a:pt x="70040" y="204548"/>
                  </a:lnTo>
                  <a:lnTo>
                    <a:pt x="69569" y="205792"/>
                  </a:lnTo>
                  <a:lnTo>
                    <a:pt x="69045" y="209432"/>
                  </a:lnTo>
                  <a:lnTo>
                    <a:pt x="68058" y="210741"/>
                  </a:lnTo>
                  <a:lnTo>
                    <a:pt x="66553" y="211614"/>
                  </a:lnTo>
                  <a:lnTo>
                    <a:pt x="61325" y="213257"/>
                  </a:lnTo>
                  <a:lnTo>
                    <a:pt x="61013" y="220505"/>
                  </a:lnTo>
                  <a:lnTo>
                    <a:pt x="61000" y="22097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SMARTInkAnnotation3"/>
            <p:cNvSpPr/>
            <p:nvPr/>
          </p:nvSpPr>
          <p:spPr>
            <a:xfrm>
              <a:off x="6700759" y="5608320"/>
              <a:ext cx="209139" cy="220980"/>
            </a:xfrm>
            <a:custGeom>
              <a:avLst/>
              <a:gdLst/>
              <a:ahLst/>
              <a:cxnLst/>
              <a:rect l="0" t="0" r="0" b="0"/>
              <a:pathLst>
                <a:path w="209139" h="220980">
                  <a:moveTo>
                    <a:pt x="59937" y="190499"/>
                  </a:moveTo>
                  <a:lnTo>
                    <a:pt x="59937" y="164995"/>
                  </a:lnTo>
                  <a:lnTo>
                    <a:pt x="60784" y="162489"/>
                  </a:lnTo>
                  <a:lnTo>
                    <a:pt x="63986" y="157448"/>
                  </a:lnTo>
                  <a:lnTo>
                    <a:pt x="65973" y="152386"/>
                  </a:lnTo>
                  <a:lnTo>
                    <a:pt x="66857" y="146466"/>
                  </a:lnTo>
                  <a:lnTo>
                    <a:pt x="67093" y="142518"/>
                  </a:lnTo>
                  <a:lnTo>
                    <a:pt x="67354" y="134460"/>
                  </a:lnTo>
                  <a:lnTo>
                    <a:pt x="67522" y="122390"/>
                  </a:lnTo>
                  <a:lnTo>
                    <a:pt x="67535" y="119693"/>
                  </a:lnTo>
                  <a:lnTo>
                    <a:pt x="68392" y="116202"/>
                  </a:lnTo>
                  <a:lnTo>
                    <a:pt x="69810" y="112181"/>
                  </a:lnTo>
                  <a:lnTo>
                    <a:pt x="71604" y="107807"/>
                  </a:lnTo>
                  <a:lnTo>
                    <a:pt x="72798" y="104045"/>
                  </a:lnTo>
                  <a:lnTo>
                    <a:pt x="74126" y="97606"/>
                  </a:lnTo>
                  <a:lnTo>
                    <a:pt x="74717" y="91922"/>
                  </a:lnTo>
                  <a:lnTo>
                    <a:pt x="74874" y="89221"/>
                  </a:lnTo>
                  <a:lnTo>
                    <a:pt x="75826" y="85727"/>
                  </a:lnTo>
                  <a:lnTo>
                    <a:pt x="77308" y="81705"/>
                  </a:lnTo>
                  <a:lnTo>
                    <a:pt x="79144" y="77329"/>
                  </a:lnTo>
                  <a:lnTo>
                    <a:pt x="80368" y="73566"/>
                  </a:lnTo>
                  <a:lnTo>
                    <a:pt x="81727" y="67127"/>
                  </a:lnTo>
                  <a:lnTo>
                    <a:pt x="82333" y="61442"/>
                  </a:lnTo>
                  <a:lnTo>
                    <a:pt x="82601" y="56094"/>
                  </a:lnTo>
                  <a:lnTo>
                    <a:pt x="82720" y="50895"/>
                  </a:lnTo>
                  <a:lnTo>
                    <a:pt x="82816" y="0"/>
                  </a:lnTo>
                  <a:lnTo>
                    <a:pt x="86864" y="4045"/>
                  </a:lnTo>
                  <a:lnTo>
                    <a:pt x="88057" y="6083"/>
                  </a:lnTo>
                  <a:lnTo>
                    <a:pt x="89382" y="10606"/>
                  </a:lnTo>
                  <a:lnTo>
                    <a:pt x="92230" y="15438"/>
                  </a:lnTo>
                  <a:lnTo>
                    <a:pt x="94176" y="17911"/>
                  </a:lnTo>
                  <a:lnTo>
                    <a:pt x="95473" y="20408"/>
                  </a:lnTo>
                  <a:lnTo>
                    <a:pt x="96915" y="25438"/>
                  </a:lnTo>
                  <a:lnTo>
                    <a:pt x="99815" y="30497"/>
                  </a:lnTo>
                  <a:lnTo>
                    <a:pt x="101774" y="33031"/>
                  </a:lnTo>
                  <a:lnTo>
                    <a:pt x="103081" y="36414"/>
                  </a:lnTo>
                  <a:lnTo>
                    <a:pt x="103952" y="40362"/>
                  </a:lnTo>
                  <a:lnTo>
                    <a:pt x="104532" y="44688"/>
                  </a:lnTo>
                  <a:lnTo>
                    <a:pt x="105767" y="48418"/>
                  </a:lnTo>
                  <a:lnTo>
                    <a:pt x="109398" y="54821"/>
                  </a:lnTo>
                  <a:lnTo>
                    <a:pt x="111553" y="58561"/>
                  </a:lnTo>
                  <a:lnTo>
                    <a:pt x="116207" y="67231"/>
                  </a:lnTo>
                  <a:lnTo>
                    <a:pt x="118634" y="71067"/>
                  </a:lnTo>
                  <a:lnTo>
                    <a:pt x="123591" y="77587"/>
                  </a:lnTo>
                  <a:lnTo>
                    <a:pt x="125251" y="81358"/>
                  </a:lnTo>
                  <a:lnTo>
                    <a:pt x="126359" y="85565"/>
                  </a:lnTo>
                  <a:lnTo>
                    <a:pt x="127096" y="90063"/>
                  </a:lnTo>
                  <a:lnTo>
                    <a:pt x="128435" y="94755"/>
                  </a:lnTo>
                  <a:lnTo>
                    <a:pt x="130175" y="99577"/>
                  </a:lnTo>
                  <a:lnTo>
                    <a:pt x="132184" y="104484"/>
                  </a:lnTo>
                  <a:lnTo>
                    <a:pt x="134369" y="109449"/>
                  </a:lnTo>
                  <a:lnTo>
                    <a:pt x="139057" y="119482"/>
                  </a:lnTo>
                  <a:lnTo>
                    <a:pt x="141493" y="123680"/>
                  </a:lnTo>
                  <a:lnTo>
                    <a:pt x="143965" y="127327"/>
                  </a:lnTo>
                  <a:lnTo>
                    <a:pt x="146461" y="130605"/>
                  </a:lnTo>
                  <a:lnTo>
                    <a:pt x="148971" y="134483"/>
                  </a:lnTo>
                  <a:lnTo>
                    <a:pt x="151492" y="138761"/>
                  </a:lnTo>
                  <a:lnTo>
                    <a:pt x="154021" y="143308"/>
                  </a:lnTo>
                  <a:lnTo>
                    <a:pt x="155706" y="147184"/>
                  </a:lnTo>
                  <a:lnTo>
                    <a:pt x="157578" y="153750"/>
                  </a:lnTo>
                  <a:lnTo>
                    <a:pt x="158925" y="157533"/>
                  </a:lnTo>
                  <a:lnTo>
                    <a:pt x="160671" y="161749"/>
                  </a:lnTo>
                  <a:lnTo>
                    <a:pt x="162681" y="166252"/>
                  </a:lnTo>
                  <a:lnTo>
                    <a:pt x="164869" y="170101"/>
                  </a:lnTo>
                  <a:lnTo>
                    <a:pt x="169560" y="176636"/>
                  </a:lnTo>
                  <a:lnTo>
                    <a:pt x="172210" y="182362"/>
                  </a:lnTo>
                  <a:lnTo>
                    <a:pt x="172916" y="185074"/>
                  </a:lnTo>
                  <a:lnTo>
                    <a:pt x="175961" y="190346"/>
                  </a:lnTo>
                  <a:lnTo>
                    <a:pt x="177959" y="192937"/>
                  </a:lnTo>
                  <a:lnTo>
                    <a:pt x="180179" y="198074"/>
                  </a:lnTo>
                  <a:lnTo>
                    <a:pt x="181165" y="203179"/>
                  </a:lnTo>
                  <a:lnTo>
                    <a:pt x="181604" y="208270"/>
                  </a:lnTo>
                  <a:lnTo>
                    <a:pt x="181799" y="213355"/>
                  </a:lnTo>
                  <a:lnTo>
                    <a:pt x="181954" y="220940"/>
                  </a:lnTo>
                  <a:lnTo>
                    <a:pt x="181955" y="220979"/>
                  </a:lnTo>
                  <a:lnTo>
                    <a:pt x="171341" y="210373"/>
                  </a:lnTo>
                  <a:lnTo>
                    <a:pt x="168948" y="208829"/>
                  </a:lnTo>
                  <a:lnTo>
                    <a:pt x="164028" y="207112"/>
                  </a:lnTo>
                  <a:lnTo>
                    <a:pt x="159018" y="204092"/>
                  </a:lnTo>
                  <a:lnTo>
                    <a:pt x="156496" y="202101"/>
                  </a:lnTo>
                  <a:lnTo>
                    <a:pt x="151433" y="195374"/>
                  </a:lnTo>
                  <a:lnTo>
                    <a:pt x="148897" y="191208"/>
                  </a:lnTo>
                  <a:lnTo>
                    <a:pt x="143820" y="184323"/>
                  </a:lnTo>
                  <a:lnTo>
                    <a:pt x="138739" y="178441"/>
                  </a:lnTo>
                  <a:lnTo>
                    <a:pt x="133655" y="173005"/>
                  </a:lnTo>
                  <a:lnTo>
                    <a:pt x="130265" y="170370"/>
                  </a:lnTo>
                  <a:lnTo>
                    <a:pt x="126313" y="167766"/>
                  </a:lnTo>
                  <a:lnTo>
                    <a:pt x="121981" y="165184"/>
                  </a:lnTo>
                  <a:lnTo>
                    <a:pt x="118247" y="162616"/>
                  </a:lnTo>
                  <a:lnTo>
                    <a:pt x="111838" y="157505"/>
                  </a:lnTo>
                  <a:lnTo>
                    <a:pt x="108095" y="154956"/>
                  </a:lnTo>
                  <a:lnTo>
                    <a:pt x="103906" y="152410"/>
                  </a:lnTo>
                  <a:lnTo>
                    <a:pt x="99418" y="149867"/>
                  </a:lnTo>
                  <a:lnTo>
                    <a:pt x="95578" y="147324"/>
                  </a:lnTo>
                  <a:lnTo>
                    <a:pt x="89052" y="142242"/>
                  </a:lnTo>
                  <a:lnTo>
                    <a:pt x="85278" y="139700"/>
                  </a:lnTo>
                  <a:lnTo>
                    <a:pt x="81068" y="137160"/>
                  </a:lnTo>
                  <a:lnTo>
                    <a:pt x="76566" y="134620"/>
                  </a:lnTo>
                  <a:lnTo>
                    <a:pt x="72719" y="132080"/>
                  </a:lnTo>
                  <a:lnTo>
                    <a:pt x="69306" y="129540"/>
                  </a:lnTo>
                  <a:lnTo>
                    <a:pt x="66182" y="126999"/>
                  </a:lnTo>
                  <a:lnTo>
                    <a:pt x="60453" y="124178"/>
                  </a:lnTo>
                  <a:lnTo>
                    <a:pt x="54235" y="122076"/>
                  </a:lnTo>
                  <a:lnTo>
                    <a:pt x="50204" y="120330"/>
                  </a:lnTo>
                  <a:lnTo>
                    <a:pt x="45822" y="118320"/>
                  </a:lnTo>
                  <a:lnTo>
                    <a:pt x="42054" y="116133"/>
                  </a:lnTo>
                  <a:lnTo>
                    <a:pt x="35607" y="111445"/>
                  </a:lnTo>
                  <a:lnTo>
                    <a:pt x="29916" y="106540"/>
                  </a:lnTo>
                  <a:lnTo>
                    <a:pt x="27214" y="104047"/>
                  </a:lnTo>
                  <a:lnTo>
                    <a:pt x="24564" y="102384"/>
                  </a:lnTo>
                  <a:lnTo>
                    <a:pt x="19360" y="100537"/>
                  </a:lnTo>
                  <a:lnTo>
                    <a:pt x="14223" y="99716"/>
                  </a:lnTo>
                  <a:lnTo>
                    <a:pt x="11666" y="99497"/>
                  </a:lnTo>
                  <a:lnTo>
                    <a:pt x="9963" y="98504"/>
                  </a:lnTo>
                  <a:lnTo>
                    <a:pt x="8827" y="96996"/>
                  </a:lnTo>
                  <a:lnTo>
                    <a:pt x="6687" y="91764"/>
                  </a:lnTo>
                  <a:lnTo>
                    <a:pt x="2545" y="91536"/>
                  </a:lnTo>
                  <a:lnTo>
                    <a:pt x="1339" y="90657"/>
                  </a:lnTo>
                  <a:lnTo>
                    <a:pt x="536" y="89224"/>
                  </a:lnTo>
                  <a:lnTo>
                    <a:pt x="0" y="87423"/>
                  </a:lnTo>
                  <a:lnTo>
                    <a:pt x="490" y="86222"/>
                  </a:lnTo>
                  <a:lnTo>
                    <a:pt x="1663" y="85421"/>
                  </a:lnTo>
                  <a:lnTo>
                    <a:pt x="5589" y="84136"/>
                  </a:lnTo>
                  <a:lnTo>
                    <a:pt x="10316" y="79868"/>
                  </a:lnTo>
                  <a:lnTo>
                    <a:pt x="17084" y="73241"/>
                  </a:lnTo>
                  <a:lnTo>
                    <a:pt x="19505" y="71687"/>
                  </a:lnTo>
                  <a:lnTo>
                    <a:pt x="24455" y="69960"/>
                  </a:lnTo>
                  <a:lnTo>
                    <a:pt x="27809" y="69500"/>
                  </a:lnTo>
                  <a:lnTo>
                    <a:pt x="31740" y="69193"/>
                  </a:lnTo>
                  <a:lnTo>
                    <a:pt x="36055" y="68989"/>
                  </a:lnTo>
                  <a:lnTo>
                    <a:pt x="39779" y="68005"/>
                  </a:lnTo>
                  <a:lnTo>
                    <a:pt x="46176" y="64655"/>
                  </a:lnTo>
                  <a:lnTo>
                    <a:pt x="49915" y="63424"/>
                  </a:lnTo>
                  <a:lnTo>
                    <a:pt x="54103" y="62602"/>
                  </a:lnTo>
                  <a:lnTo>
                    <a:pt x="58590" y="62054"/>
                  </a:lnTo>
                  <a:lnTo>
                    <a:pt x="63276" y="61690"/>
                  </a:lnTo>
                  <a:lnTo>
                    <a:pt x="68094" y="61446"/>
                  </a:lnTo>
                  <a:lnTo>
                    <a:pt x="73001" y="61284"/>
                  </a:lnTo>
                  <a:lnTo>
                    <a:pt x="77968" y="60329"/>
                  </a:lnTo>
                  <a:lnTo>
                    <a:pt x="82973" y="58846"/>
                  </a:lnTo>
                  <a:lnTo>
                    <a:pt x="88004" y="57011"/>
                  </a:lnTo>
                  <a:lnTo>
                    <a:pt x="93054" y="55786"/>
                  </a:lnTo>
                  <a:lnTo>
                    <a:pt x="98114" y="54971"/>
                  </a:lnTo>
                  <a:lnTo>
                    <a:pt x="103183" y="54426"/>
                  </a:lnTo>
                  <a:lnTo>
                    <a:pt x="108257" y="54064"/>
                  </a:lnTo>
                  <a:lnTo>
                    <a:pt x="113334" y="53823"/>
                  </a:lnTo>
                  <a:lnTo>
                    <a:pt x="126317" y="53483"/>
                  </a:lnTo>
                  <a:lnTo>
                    <a:pt x="160806" y="53343"/>
                  </a:lnTo>
                  <a:lnTo>
                    <a:pt x="209138" y="53339"/>
                  </a:lnTo>
                  <a:lnTo>
                    <a:pt x="205569" y="53339"/>
                  </a:lnTo>
                  <a:lnTo>
                    <a:pt x="205324" y="54186"/>
                  </a:lnTo>
                  <a:lnTo>
                    <a:pt x="204979" y="59423"/>
                  </a:lnTo>
                  <a:lnTo>
                    <a:pt x="204898" y="63945"/>
                  </a:lnTo>
                  <a:lnTo>
                    <a:pt x="204029" y="66337"/>
                  </a:lnTo>
                  <a:lnTo>
                    <a:pt x="200805" y="71251"/>
                  </a:lnTo>
                  <a:lnTo>
                    <a:pt x="196547" y="76258"/>
                  </a:lnTo>
                  <a:lnTo>
                    <a:pt x="194224" y="78778"/>
                  </a:lnTo>
                  <a:lnTo>
                    <a:pt x="192677" y="81306"/>
                  </a:lnTo>
                  <a:lnTo>
                    <a:pt x="190957" y="86371"/>
                  </a:lnTo>
                  <a:lnTo>
                    <a:pt x="187933" y="91444"/>
                  </a:lnTo>
                  <a:lnTo>
                    <a:pt x="183764" y="96522"/>
                  </a:lnTo>
                  <a:lnTo>
                    <a:pt x="179087" y="101600"/>
                  </a:lnTo>
                  <a:lnTo>
                    <a:pt x="171691" y="109220"/>
                  </a:lnTo>
                  <a:lnTo>
                    <a:pt x="141282" y="139699"/>
                  </a:lnTo>
                  <a:lnTo>
                    <a:pt x="137893" y="142239"/>
                  </a:lnTo>
                  <a:lnTo>
                    <a:pt x="133939" y="144779"/>
                  </a:lnTo>
                  <a:lnTo>
                    <a:pt x="129608" y="147319"/>
                  </a:lnTo>
                  <a:lnTo>
                    <a:pt x="125873" y="149859"/>
                  </a:lnTo>
                  <a:lnTo>
                    <a:pt x="119464" y="154939"/>
                  </a:lnTo>
                  <a:lnTo>
                    <a:pt x="113791" y="160019"/>
                  </a:lnTo>
                  <a:lnTo>
                    <a:pt x="111092" y="162559"/>
                  </a:lnTo>
                  <a:lnTo>
                    <a:pt x="108445" y="164252"/>
                  </a:lnTo>
                  <a:lnTo>
                    <a:pt x="103245" y="166134"/>
                  </a:lnTo>
                  <a:lnTo>
                    <a:pt x="101519" y="167483"/>
                  </a:lnTo>
                  <a:lnTo>
                    <a:pt x="100369" y="169228"/>
                  </a:lnTo>
                  <a:lnTo>
                    <a:pt x="99601" y="171238"/>
                  </a:lnTo>
                  <a:lnTo>
                    <a:pt x="94474" y="178113"/>
                  </a:lnTo>
                  <a:lnTo>
                    <a:pt x="89974" y="183019"/>
                  </a:lnTo>
                  <a:lnTo>
                    <a:pt x="87587" y="185512"/>
                  </a:lnTo>
                  <a:lnTo>
                    <a:pt x="85997" y="188868"/>
                  </a:lnTo>
                  <a:lnTo>
                    <a:pt x="84936" y="192798"/>
                  </a:lnTo>
                  <a:lnTo>
                    <a:pt x="82816" y="20573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SMARTInkAnnotation4"/>
            <p:cNvSpPr/>
            <p:nvPr/>
          </p:nvSpPr>
          <p:spPr>
            <a:xfrm>
              <a:off x="1170752" y="5707391"/>
              <a:ext cx="183025" cy="266689"/>
            </a:xfrm>
            <a:custGeom>
              <a:avLst/>
              <a:gdLst/>
              <a:ahLst/>
              <a:cxnLst/>
              <a:rect l="0" t="0" r="0" b="0"/>
              <a:pathLst>
                <a:path w="183025" h="266689">
                  <a:moveTo>
                    <a:pt x="22876" y="236209"/>
                  </a:moveTo>
                  <a:lnTo>
                    <a:pt x="30188" y="236209"/>
                  </a:lnTo>
                  <a:lnTo>
                    <a:pt x="30475" y="229647"/>
                  </a:lnTo>
                  <a:lnTo>
                    <a:pt x="35738" y="222714"/>
                  </a:lnTo>
                  <a:lnTo>
                    <a:pt x="37066" y="218075"/>
                  </a:lnTo>
                  <a:lnTo>
                    <a:pt x="37813" y="210703"/>
                  </a:lnTo>
                  <a:lnTo>
                    <a:pt x="38766" y="208199"/>
                  </a:lnTo>
                  <a:lnTo>
                    <a:pt x="43307" y="200628"/>
                  </a:lnTo>
                  <a:lnTo>
                    <a:pt x="44667" y="195559"/>
                  </a:lnTo>
                  <a:lnTo>
                    <a:pt x="45432" y="187946"/>
                  </a:lnTo>
                  <a:lnTo>
                    <a:pt x="46387" y="185407"/>
                  </a:lnTo>
                  <a:lnTo>
                    <a:pt x="49707" y="180328"/>
                  </a:lnTo>
                  <a:lnTo>
                    <a:pt x="51748" y="172991"/>
                  </a:lnTo>
                  <a:lnTo>
                    <a:pt x="52655" y="164931"/>
                  </a:lnTo>
                  <a:lnTo>
                    <a:pt x="53058" y="158528"/>
                  </a:lnTo>
                  <a:lnTo>
                    <a:pt x="55497" y="150602"/>
                  </a:lnTo>
                  <a:lnTo>
                    <a:pt x="58558" y="142281"/>
                  </a:lnTo>
                  <a:lnTo>
                    <a:pt x="59918" y="135760"/>
                  </a:lnTo>
                  <a:lnTo>
                    <a:pt x="60523" y="127783"/>
                  </a:lnTo>
                  <a:lnTo>
                    <a:pt x="60684" y="123285"/>
                  </a:lnTo>
                  <a:lnTo>
                    <a:pt x="61639" y="119439"/>
                  </a:lnTo>
                  <a:lnTo>
                    <a:pt x="64960" y="112909"/>
                  </a:lnTo>
                  <a:lnTo>
                    <a:pt x="67000" y="104927"/>
                  </a:lnTo>
                  <a:lnTo>
                    <a:pt x="67544" y="100427"/>
                  </a:lnTo>
                  <a:lnTo>
                    <a:pt x="68149" y="93170"/>
                  </a:lnTo>
                  <a:lnTo>
                    <a:pt x="68418" y="86276"/>
                  </a:lnTo>
                  <a:lnTo>
                    <a:pt x="68605" y="63145"/>
                  </a:lnTo>
                  <a:lnTo>
                    <a:pt x="68633" y="20319"/>
                  </a:lnTo>
                  <a:lnTo>
                    <a:pt x="69480" y="17776"/>
                  </a:lnTo>
                  <a:lnTo>
                    <a:pt x="73874" y="10151"/>
                  </a:lnTo>
                  <a:lnTo>
                    <a:pt x="75788" y="2247"/>
                  </a:lnTo>
                  <a:lnTo>
                    <a:pt x="76257" y="0"/>
                  </a:lnTo>
                  <a:lnTo>
                    <a:pt x="76259" y="77643"/>
                  </a:lnTo>
                  <a:lnTo>
                    <a:pt x="78519" y="85584"/>
                  </a:lnTo>
                  <a:lnTo>
                    <a:pt x="81500" y="93911"/>
                  </a:lnTo>
                  <a:lnTo>
                    <a:pt x="82825" y="100434"/>
                  </a:lnTo>
                  <a:lnTo>
                    <a:pt x="83414" y="108413"/>
                  </a:lnTo>
                  <a:lnTo>
                    <a:pt x="83676" y="116757"/>
                  </a:lnTo>
                  <a:lnTo>
                    <a:pt x="83792" y="123288"/>
                  </a:lnTo>
                  <a:lnTo>
                    <a:pt x="86103" y="131271"/>
                  </a:lnTo>
                  <a:lnTo>
                    <a:pt x="87906" y="135770"/>
                  </a:lnTo>
                  <a:lnTo>
                    <a:pt x="89909" y="143027"/>
                  </a:lnTo>
                  <a:lnTo>
                    <a:pt x="90443" y="146148"/>
                  </a:lnTo>
                  <a:lnTo>
                    <a:pt x="93296" y="151873"/>
                  </a:lnTo>
                  <a:lnTo>
                    <a:pt x="95243" y="154584"/>
                  </a:lnTo>
                  <a:lnTo>
                    <a:pt x="97407" y="159855"/>
                  </a:lnTo>
                  <a:lnTo>
                    <a:pt x="98368" y="165867"/>
                  </a:lnTo>
                  <a:lnTo>
                    <a:pt x="98795" y="174184"/>
                  </a:lnTo>
                  <a:lnTo>
                    <a:pt x="99757" y="177925"/>
                  </a:lnTo>
                  <a:lnTo>
                    <a:pt x="103084" y="184340"/>
                  </a:lnTo>
                  <a:lnTo>
                    <a:pt x="106884" y="190967"/>
                  </a:lnTo>
                  <a:lnTo>
                    <a:pt x="110489" y="198040"/>
                  </a:lnTo>
                  <a:lnTo>
                    <a:pt x="112636" y="200603"/>
                  </a:lnTo>
                  <a:lnTo>
                    <a:pt x="114916" y="202311"/>
                  </a:lnTo>
                  <a:lnTo>
                    <a:pt x="117282" y="203450"/>
                  </a:lnTo>
                  <a:lnTo>
                    <a:pt x="118860" y="205056"/>
                  </a:lnTo>
                  <a:lnTo>
                    <a:pt x="119912" y="206973"/>
                  </a:lnTo>
                  <a:lnTo>
                    <a:pt x="121600" y="212089"/>
                  </a:lnTo>
                  <a:lnTo>
                    <a:pt x="122586" y="212509"/>
                  </a:lnTo>
                  <a:lnTo>
                    <a:pt x="125941" y="212975"/>
                  </a:lnTo>
                  <a:lnTo>
                    <a:pt x="127175" y="213947"/>
                  </a:lnTo>
                  <a:lnTo>
                    <a:pt x="127997" y="215440"/>
                  </a:lnTo>
                  <a:lnTo>
                    <a:pt x="129642" y="220968"/>
                  </a:lnTo>
                  <a:lnTo>
                    <a:pt x="129642" y="216923"/>
                  </a:lnTo>
                  <a:lnTo>
                    <a:pt x="128794" y="215731"/>
                  </a:lnTo>
                  <a:lnTo>
                    <a:pt x="127382" y="214937"/>
                  </a:lnTo>
                  <a:lnTo>
                    <a:pt x="123076" y="213663"/>
                  </a:lnTo>
                  <a:lnTo>
                    <a:pt x="118281" y="209396"/>
                  </a:lnTo>
                  <a:lnTo>
                    <a:pt x="116137" y="208173"/>
                  </a:lnTo>
                  <a:lnTo>
                    <a:pt x="111494" y="206815"/>
                  </a:lnTo>
                  <a:lnTo>
                    <a:pt x="106606" y="206211"/>
                  </a:lnTo>
                  <a:lnTo>
                    <a:pt x="104117" y="206050"/>
                  </a:lnTo>
                  <a:lnTo>
                    <a:pt x="101610" y="205096"/>
                  </a:lnTo>
                  <a:lnTo>
                    <a:pt x="96564" y="201779"/>
                  </a:lnTo>
                  <a:lnTo>
                    <a:pt x="91497" y="199740"/>
                  </a:lnTo>
                  <a:lnTo>
                    <a:pt x="88960" y="199196"/>
                  </a:lnTo>
                  <a:lnTo>
                    <a:pt x="85574" y="197986"/>
                  </a:lnTo>
                  <a:lnTo>
                    <a:pt x="81621" y="196334"/>
                  </a:lnTo>
                  <a:lnTo>
                    <a:pt x="77292" y="194386"/>
                  </a:lnTo>
                  <a:lnTo>
                    <a:pt x="72711" y="193086"/>
                  </a:lnTo>
                  <a:lnTo>
                    <a:pt x="67962" y="192220"/>
                  </a:lnTo>
                  <a:lnTo>
                    <a:pt x="63102" y="191643"/>
                  </a:lnTo>
                  <a:lnTo>
                    <a:pt x="59014" y="191258"/>
                  </a:lnTo>
                  <a:lnTo>
                    <a:pt x="55441" y="191002"/>
                  </a:lnTo>
                  <a:lnTo>
                    <a:pt x="52212" y="190830"/>
                  </a:lnTo>
                  <a:lnTo>
                    <a:pt x="46365" y="190641"/>
                  </a:lnTo>
                  <a:lnTo>
                    <a:pt x="35707" y="190518"/>
                  </a:lnTo>
                  <a:lnTo>
                    <a:pt x="27996" y="190498"/>
                  </a:lnTo>
                  <a:lnTo>
                    <a:pt x="26289" y="189648"/>
                  </a:lnTo>
                  <a:lnTo>
                    <a:pt x="25152" y="188235"/>
                  </a:lnTo>
                  <a:lnTo>
                    <a:pt x="24393" y="186446"/>
                  </a:lnTo>
                  <a:lnTo>
                    <a:pt x="23040" y="185253"/>
                  </a:lnTo>
                  <a:lnTo>
                    <a:pt x="21291" y="184459"/>
                  </a:lnTo>
                  <a:lnTo>
                    <a:pt x="17087" y="183575"/>
                  </a:lnTo>
                  <a:lnTo>
                    <a:pt x="12395" y="183183"/>
                  </a:lnTo>
                  <a:lnTo>
                    <a:pt x="7719" y="182931"/>
                  </a:lnTo>
                  <a:lnTo>
                    <a:pt x="28" y="182869"/>
                  </a:lnTo>
                  <a:lnTo>
                    <a:pt x="0" y="182868"/>
                  </a:lnTo>
                  <a:lnTo>
                    <a:pt x="11358" y="182868"/>
                  </a:lnTo>
                  <a:lnTo>
                    <a:pt x="13503" y="182022"/>
                  </a:lnTo>
                  <a:lnTo>
                    <a:pt x="18145" y="178824"/>
                  </a:lnTo>
                  <a:lnTo>
                    <a:pt x="23033" y="176837"/>
                  </a:lnTo>
                  <a:lnTo>
                    <a:pt x="28030" y="175955"/>
                  </a:lnTo>
                  <a:lnTo>
                    <a:pt x="33075" y="175563"/>
                  </a:lnTo>
                  <a:lnTo>
                    <a:pt x="36454" y="174611"/>
                  </a:lnTo>
                  <a:lnTo>
                    <a:pt x="40402" y="173130"/>
                  </a:lnTo>
                  <a:lnTo>
                    <a:pt x="44728" y="171296"/>
                  </a:lnTo>
                  <a:lnTo>
                    <a:pt x="49307" y="170073"/>
                  </a:lnTo>
                  <a:lnTo>
                    <a:pt x="54054" y="169259"/>
                  </a:lnTo>
                  <a:lnTo>
                    <a:pt x="58914" y="168715"/>
                  </a:lnTo>
                  <a:lnTo>
                    <a:pt x="63001" y="168353"/>
                  </a:lnTo>
                  <a:lnTo>
                    <a:pt x="66573" y="168111"/>
                  </a:lnTo>
                  <a:lnTo>
                    <a:pt x="69802" y="167950"/>
                  </a:lnTo>
                  <a:lnTo>
                    <a:pt x="72801" y="166997"/>
                  </a:lnTo>
                  <a:lnTo>
                    <a:pt x="78394" y="163679"/>
                  </a:lnTo>
                  <a:lnTo>
                    <a:pt x="81919" y="161609"/>
                  </a:lnTo>
                  <a:lnTo>
                    <a:pt x="85964" y="159382"/>
                  </a:lnTo>
                  <a:lnTo>
                    <a:pt x="90355" y="157051"/>
                  </a:lnTo>
                  <a:lnTo>
                    <a:pt x="94130" y="155497"/>
                  </a:lnTo>
                  <a:lnTo>
                    <a:pt x="97494" y="154461"/>
                  </a:lnTo>
                  <a:lnTo>
                    <a:pt x="100584" y="153770"/>
                  </a:lnTo>
                  <a:lnTo>
                    <a:pt x="104338" y="153309"/>
                  </a:lnTo>
                  <a:lnTo>
                    <a:pt x="108536" y="153002"/>
                  </a:lnTo>
                  <a:lnTo>
                    <a:pt x="113029" y="152798"/>
                  </a:lnTo>
                  <a:lnTo>
                    <a:pt x="116872" y="151815"/>
                  </a:lnTo>
                  <a:lnTo>
                    <a:pt x="120281" y="150313"/>
                  </a:lnTo>
                  <a:lnTo>
                    <a:pt x="123401" y="148464"/>
                  </a:lnTo>
                  <a:lnTo>
                    <a:pt x="126329" y="146386"/>
                  </a:lnTo>
                  <a:lnTo>
                    <a:pt x="131841" y="141819"/>
                  </a:lnTo>
                  <a:lnTo>
                    <a:pt x="134497" y="140262"/>
                  </a:lnTo>
                  <a:lnTo>
                    <a:pt x="139708" y="138532"/>
                  </a:lnTo>
                  <a:lnTo>
                    <a:pt x="144849" y="135506"/>
                  </a:lnTo>
                  <a:lnTo>
                    <a:pt x="147406" y="133514"/>
                  </a:lnTo>
                  <a:lnTo>
                    <a:pt x="150805" y="131338"/>
                  </a:lnTo>
                  <a:lnTo>
                    <a:pt x="154766" y="129043"/>
                  </a:lnTo>
                  <a:lnTo>
                    <a:pt x="159102" y="126664"/>
                  </a:lnTo>
                  <a:lnTo>
                    <a:pt x="162839" y="125079"/>
                  </a:lnTo>
                  <a:lnTo>
                    <a:pt x="166178" y="124022"/>
                  </a:lnTo>
                  <a:lnTo>
                    <a:pt x="169252" y="123318"/>
                  </a:lnTo>
                  <a:lnTo>
                    <a:pt x="171301" y="122002"/>
                  </a:lnTo>
                  <a:lnTo>
                    <a:pt x="172667" y="120277"/>
                  </a:lnTo>
                  <a:lnTo>
                    <a:pt x="173577" y="118281"/>
                  </a:lnTo>
                  <a:lnTo>
                    <a:pt x="175032" y="116951"/>
                  </a:lnTo>
                  <a:lnTo>
                    <a:pt x="176849" y="116063"/>
                  </a:lnTo>
                  <a:lnTo>
                    <a:pt x="182977" y="114302"/>
                  </a:lnTo>
                  <a:lnTo>
                    <a:pt x="183015" y="114292"/>
                  </a:lnTo>
                  <a:lnTo>
                    <a:pt x="183024" y="120850"/>
                  </a:lnTo>
                  <a:lnTo>
                    <a:pt x="178976" y="125640"/>
                  </a:lnTo>
                  <a:lnTo>
                    <a:pt x="176936" y="126936"/>
                  </a:lnTo>
                  <a:lnTo>
                    <a:pt x="172410" y="128377"/>
                  </a:lnTo>
                  <a:lnTo>
                    <a:pt x="167574" y="131274"/>
                  </a:lnTo>
                  <a:lnTo>
                    <a:pt x="162600" y="135384"/>
                  </a:lnTo>
                  <a:lnTo>
                    <a:pt x="157565" y="140034"/>
                  </a:lnTo>
                  <a:lnTo>
                    <a:pt x="149967" y="147411"/>
                  </a:lnTo>
                  <a:lnTo>
                    <a:pt x="144889" y="154692"/>
                  </a:lnTo>
                  <a:lnTo>
                    <a:pt x="139808" y="162726"/>
                  </a:lnTo>
                  <a:lnTo>
                    <a:pt x="134725" y="169118"/>
                  </a:lnTo>
                  <a:lnTo>
                    <a:pt x="129641" y="174782"/>
                  </a:lnTo>
                  <a:lnTo>
                    <a:pt x="127099" y="177477"/>
                  </a:lnTo>
                  <a:lnTo>
                    <a:pt x="123710" y="180121"/>
                  </a:lnTo>
                  <a:lnTo>
                    <a:pt x="119756" y="182730"/>
                  </a:lnTo>
                  <a:lnTo>
                    <a:pt x="115425" y="185316"/>
                  </a:lnTo>
                  <a:lnTo>
                    <a:pt x="111691" y="187887"/>
                  </a:lnTo>
                  <a:lnTo>
                    <a:pt x="108353" y="190448"/>
                  </a:lnTo>
                  <a:lnTo>
                    <a:pt x="105281" y="193002"/>
                  </a:lnTo>
                  <a:lnTo>
                    <a:pt x="99608" y="198096"/>
                  </a:lnTo>
                  <a:lnTo>
                    <a:pt x="94262" y="203183"/>
                  </a:lnTo>
                  <a:lnTo>
                    <a:pt x="81371" y="215888"/>
                  </a:lnTo>
                  <a:lnTo>
                    <a:pt x="76271" y="223226"/>
                  </a:lnTo>
                  <a:lnTo>
                    <a:pt x="73725" y="227553"/>
                  </a:lnTo>
                  <a:lnTo>
                    <a:pt x="71180" y="230438"/>
                  </a:lnTo>
                  <a:lnTo>
                    <a:pt x="68636" y="232361"/>
                  </a:lnTo>
                  <a:lnTo>
                    <a:pt x="63550" y="235345"/>
                  </a:lnTo>
                  <a:lnTo>
                    <a:pt x="58465" y="239494"/>
                  </a:lnTo>
                  <a:lnTo>
                    <a:pt x="56771" y="241785"/>
                  </a:lnTo>
                  <a:lnTo>
                    <a:pt x="53538" y="249056"/>
                  </a:lnTo>
                  <a:lnTo>
                    <a:pt x="49779" y="254054"/>
                  </a:lnTo>
                  <a:lnTo>
                    <a:pt x="45283" y="259097"/>
                  </a:lnTo>
                  <a:lnTo>
                    <a:pt x="38128" y="266688"/>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SMARTInkAnnotation5"/>
            <p:cNvSpPr/>
            <p:nvPr/>
          </p:nvSpPr>
          <p:spPr>
            <a:xfrm>
              <a:off x="7546186" y="4953029"/>
              <a:ext cx="228783" cy="228572"/>
            </a:xfrm>
            <a:custGeom>
              <a:avLst/>
              <a:gdLst/>
              <a:ahLst/>
              <a:cxnLst/>
              <a:rect l="0" t="0" r="0" b="0"/>
              <a:pathLst>
                <a:path w="228783" h="228572">
                  <a:moveTo>
                    <a:pt x="22879" y="228571"/>
                  </a:moveTo>
                  <a:lnTo>
                    <a:pt x="22879" y="216998"/>
                  </a:lnTo>
                  <a:lnTo>
                    <a:pt x="23726" y="215776"/>
                  </a:lnTo>
                  <a:lnTo>
                    <a:pt x="25140" y="214960"/>
                  </a:lnTo>
                  <a:lnTo>
                    <a:pt x="26927" y="214417"/>
                  </a:lnTo>
                  <a:lnTo>
                    <a:pt x="28120" y="213208"/>
                  </a:lnTo>
                  <a:lnTo>
                    <a:pt x="28915" y="211556"/>
                  </a:lnTo>
                  <a:lnTo>
                    <a:pt x="30191" y="206865"/>
                  </a:lnTo>
                  <a:lnTo>
                    <a:pt x="30411" y="202007"/>
                  </a:lnTo>
                  <a:lnTo>
                    <a:pt x="31290" y="199855"/>
                  </a:lnTo>
                  <a:lnTo>
                    <a:pt x="35727" y="192781"/>
                  </a:lnTo>
                  <a:lnTo>
                    <a:pt x="37063" y="187828"/>
                  </a:lnTo>
                  <a:lnTo>
                    <a:pt x="39916" y="182805"/>
                  </a:lnTo>
                  <a:lnTo>
                    <a:pt x="41863" y="180280"/>
                  </a:lnTo>
                  <a:lnTo>
                    <a:pt x="44025" y="175217"/>
                  </a:lnTo>
                  <a:lnTo>
                    <a:pt x="44988" y="170144"/>
                  </a:lnTo>
                  <a:lnTo>
                    <a:pt x="45415" y="165068"/>
                  </a:lnTo>
                  <a:lnTo>
                    <a:pt x="46376" y="161682"/>
                  </a:lnTo>
                  <a:lnTo>
                    <a:pt x="47865" y="157732"/>
                  </a:lnTo>
                  <a:lnTo>
                    <a:pt x="49704" y="153405"/>
                  </a:lnTo>
                  <a:lnTo>
                    <a:pt x="51749" y="146339"/>
                  </a:lnTo>
                  <a:lnTo>
                    <a:pt x="52293" y="143269"/>
                  </a:lnTo>
                  <a:lnTo>
                    <a:pt x="55159" y="137601"/>
                  </a:lnTo>
                  <a:lnTo>
                    <a:pt x="57109" y="134905"/>
                  </a:lnTo>
                  <a:lnTo>
                    <a:pt x="58409" y="131412"/>
                  </a:lnTo>
                  <a:lnTo>
                    <a:pt x="59276" y="127392"/>
                  </a:lnTo>
                  <a:lnTo>
                    <a:pt x="59855" y="123018"/>
                  </a:lnTo>
                  <a:lnTo>
                    <a:pt x="62756" y="115901"/>
                  </a:lnTo>
                  <a:lnTo>
                    <a:pt x="66023" y="109915"/>
                  </a:lnTo>
                  <a:lnTo>
                    <a:pt x="67475" y="104433"/>
                  </a:lnTo>
                  <a:lnTo>
                    <a:pt x="67860" y="100938"/>
                  </a:lnTo>
                  <a:lnTo>
                    <a:pt x="68119" y="96916"/>
                  </a:lnTo>
                  <a:lnTo>
                    <a:pt x="68291" y="92541"/>
                  </a:lnTo>
                  <a:lnTo>
                    <a:pt x="69254" y="88777"/>
                  </a:lnTo>
                  <a:lnTo>
                    <a:pt x="72582" y="82338"/>
                  </a:lnTo>
                  <a:lnTo>
                    <a:pt x="73809" y="78589"/>
                  </a:lnTo>
                  <a:lnTo>
                    <a:pt x="74627" y="74397"/>
                  </a:lnTo>
                  <a:lnTo>
                    <a:pt x="75172" y="69908"/>
                  </a:lnTo>
                  <a:lnTo>
                    <a:pt x="75534" y="66069"/>
                  </a:lnTo>
                  <a:lnTo>
                    <a:pt x="75938" y="59546"/>
                  </a:lnTo>
                  <a:lnTo>
                    <a:pt x="76894" y="55774"/>
                  </a:lnTo>
                  <a:lnTo>
                    <a:pt x="78378" y="51566"/>
                  </a:lnTo>
                  <a:lnTo>
                    <a:pt x="80215" y="47068"/>
                  </a:lnTo>
                  <a:lnTo>
                    <a:pt x="81439" y="43222"/>
                  </a:lnTo>
                  <a:lnTo>
                    <a:pt x="82800" y="36691"/>
                  </a:lnTo>
                  <a:lnTo>
                    <a:pt x="83404" y="30966"/>
                  </a:lnTo>
                  <a:lnTo>
                    <a:pt x="83565" y="28255"/>
                  </a:lnTo>
                  <a:lnTo>
                    <a:pt x="84520" y="25600"/>
                  </a:lnTo>
                  <a:lnTo>
                    <a:pt x="87841" y="20393"/>
                  </a:lnTo>
                  <a:lnTo>
                    <a:pt x="89881" y="15256"/>
                  </a:lnTo>
                  <a:lnTo>
                    <a:pt x="91418" y="8040"/>
                  </a:lnTo>
                  <a:lnTo>
                    <a:pt x="91505" y="1069"/>
                  </a:lnTo>
                  <a:lnTo>
                    <a:pt x="91514" y="0"/>
                  </a:lnTo>
                  <a:lnTo>
                    <a:pt x="98080" y="6534"/>
                  </a:lnTo>
                  <a:lnTo>
                    <a:pt x="98669" y="9379"/>
                  </a:lnTo>
                  <a:lnTo>
                    <a:pt x="99000" y="15740"/>
                  </a:lnTo>
                  <a:lnTo>
                    <a:pt x="99100" y="22988"/>
                  </a:lnTo>
                  <a:lnTo>
                    <a:pt x="99112" y="25476"/>
                  </a:lnTo>
                  <a:lnTo>
                    <a:pt x="99968" y="27980"/>
                  </a:lnTo>
                  <a:lnTo>
                    <a:pt x="103180" y="33022"/>
                  </a:lnTo>
                  <a:lnTo>
                    <a:pt x="105173" y="38084"/>
                  </a:lnTo>
                  <a:lnTo>
                    <a:pt x="106905" y="44003"/>
                  </a:lnTo>
                  <a:lnTo>
                    <a:pt x="108553" y="47952"/>
                  </a:lnTo>
                  <a:lnTo>
                    <a:pt x="110500" y="52279"/>
                  </a:lnTo>
                  <a:lnTo>
                    <a:pt x="112662" y="59344"/>
                  </a:lnTo>
                  <a:lnTo>
                    <a:pt x="113239" y="62412"/>
                  </a:lnTo>
                  <a:lnTo>
                    <a:pt x="116139" y="68080"/>
                  </a:lnTo>
                  <a:lnTo>
                    <a:pt x="118099" y="70777"/>
                  </a:lnTo>
                  <a:lnTo>
                    <a:pt x="119405" y="74269"/>
                  </a:lnTo>
                  <a:lnTo>
                    <a:pt x="120277" y="78289"/>
                  </a:lnTo>
                  <a:lnTo>
                    <a:pt x="120858" y="82663"/>
                  </a:lnTo>
                  <a:lnTo>
                    <a:pt x="123762" y="89781"/>
                  </a:lnTo>
                  <a:lnTo>
                    <a:pt x="127030" y="95766"/>
                  </a:lnTo>
                  <a:lnTo>
                    <a:pt x="128483" y="101249"/>
                  </a:lnTo>
                  <a:lnTo>
                    <a:pt x="131388" y="106507"/>
                  </a:lnTo>
                  <a:lnTo>
                    <a:pt x="133349" y="109095"/>
                  </a:lnTo>
                  <a:lnTo>
                    <a:pt x="134656" y="112513"/>
                  </a:lnTo>
                  <a:lnTo>
                    <a:pt x="135528" y="116486"/>
                  </a:lnTo>
                  <a:lnTo>
                    <a:pt x="136109" y="120827"/>
                  </a:lnTo>
                  <a:lnTo>
                    <a:pt x="139014" y="127910"/>
                  </a:lnTo>
                  <a:lnTo>
                    <a:pt x="142283" y="133879"/>
                  </a:lnTo>
                  <a:lnTo>
                    <a:pt x="143735" y="139354"/>
                  </a:lnTo>
                  <a:lnTo>
                    <a:pt x="146640" y="144610"/>
                  </a:lnTo>
                  <a:lnTo>
                    <a:pt x="150756" y="149768"/>
                  </a:lnTo>
                  <a:lnTo>
                    <a:pt x="155409" y="154883"/>
                  </a:lnTo>
                  <a:lnTo>
                    <a:pt x="162793" y="162523"/>
                  </a:lnTo>
                  <a:lnTo>
                    <a:pt x="164454" y="165065"/>
                  </a:lnTo>
                  <a:lnTo>
                    <a:pt x="166299" y="170148"/>
                  </a:lnTo>
                  <a:lnTo>
                    <a:pt x="169380" y="175229"/>
                  </a:lnTo>
                  <a:lnTo>
                    <a:pt x="171386" y="177770"/>
                  </a:lnTo>
                  <a:lnTo>
                    <a:pt x="173617" y="182850"/>
                  </a:lnTo>
                  <a:lnTo>
                    <a:pt x="175048" y="188965"/>
                  </a:lnTo>
                  <a:lnTo>
                    <a:pt x="180572" y="195410"/>
                  </a:lnTo>
                  <a:lnTo>
                    <a:pt x="183023" y="198086"/>
                  </a:lnTo>
                  <a:lnTo>
                    <a:pt x="183025" y="198087"/>
                  </a:lnTo>
                  <a:lnTo>
                    <a:pt x="183025" y="198089"/>
                  </a:lnTo>
                  <a:lnTo>
                    <a:pt x="183028" y="198090"/>
                  </a:lnTo>
                  <a:lnTo>
                    <a:pt x="183028" y="194045"/>
                  </a:lnTo>
                  <a:lnTo>
                    <a:pt x="182181" y="192854"/>
                  </a:lnTo>
                  <a:lnTo>
                    <a:pt x="180767" y="192059"/>
                  </a:lnTo>
                  <a:lnTo>
                    <a:pt x="178979" y="191529"/>
                  </a:lnTo>
                  <a:lnTo>
                    <a:pt x="174732" y="188683"/>
                  </a:lnTo>
                  <a:lnTo>
                    <a:pt x="170019" y="184596"/>
                  </a:lnTo>
                  <a:lnTo>
                    <a:pt x="165101" y="179958"/>
                  </a:lnTo>
                  <a:lnTo>
                    <a:pt x="157568" y="172586"/>
                  </a:lnTo>
                  <a:lnTo>
                    <a:pt x="154191" y="170928"/>
                  </a:lnTo>
                  <a:lnTo>
                    <a:pt x="150246" y="169822"/>
                  </a:lnTo>
                  <a:lnTo>
                    <a:pt x="145921" y="169085"/>
                  </a:lnTo>
                  <a:lnTo>
                    <a:pt x="138855" y="166008"/>
                  </a:lnTo>
                  <a:lnTo>
                    <a:pt x="132043" y="161818"/>
                  </a:lnTo>
                  <a:lnTo>
                    <a:pt x="127854" y="159516"/>
                  </a:lnTo>
                  <a:lnTo>
                    <a:pt x="123367" y="157134"/>
                  </a:lnTo>
                  <a:lnTo>
                    <a:pt x="119529" y="154700"/>
                  </a:lnTo>
                  <a:lnTo>
                    <a:pt x="113003" y="149737"/>
                  </a:lnTo>
                  <a:lnTo>
                    <a:pt x="109229" y="148075"/>
                  </a:lnTo>
                  <a:lnTo>
                    <a:pt x="105020" y="146967"/>
                  </a:lnTo>
                  <a:lnTo>
                    <a:pt x="100518" y="146228"/>
                  </a:lnTo>
                  <a:lnTo>
                    <a:pt x="96669" y="144889"/>
                  </a:lnTo>
                  <a:lnTo>
                    <a:pt x="90133" y="141143"/>
                  </a:lnTo>
                  <a:lnTo>
                    <a:pt x="84404" y="138914"/>
                  </a:lnTo>
                  <a:lnTo>
                    <a:pt x="78185" y="137076"/>
                  </a:lnTo>
                  <a:lnTo>
                    <a:pt x="74155" y="135401"/>
                  </a:lnTo>
                  <a:lnTo>
                    <a:pt x="69773" y="133438"/>
                  </a:lnTo>
                  <a:lnTo>
                    <a:pt x="62644" y="131256"/>
                  </a:lnTo>
                  <a:lnTo>
                    <a:pt x="56652" y="130286"/>
                  </a:lnTo>
                  <a:lnTo>
                    <a:pt x="51164" y="129855"/>
                  </a:lnTo>
                  <a:lnTo>
                    <a:pt x="48514" y="128894"/>
                  </a:lnTo>
                  <a:lnTo>
                    <a:pt x="43311" y="125567"/>
                  </a:lnTo>
                  <a:lnTo>
                    <a:pt x="38173" y="123525"/>
                  </a:lnTo>
                  <a:lnTo>
                    <a:pt x="35617" y="122980"/>
                  </a:lnTo>
                  <a:lnTo>
                    <a:pt x="33066" y="123464"/>
                  </a:lnTo>
                  <a:lnTo>
                    <a:pt x="26274" y="127343"/>
                  </a:lnTo>
                  <a:lnTo>
                    <a:pt x="22883" y="129507"/>
                  </a:lnTo>
                  <a:lnTo>
                    <a:pt x="22883" y="129508"/>
                  </a:lnTo>
                  <a:lnTo>
                    <a:pt x="22879" y="129511"/>
                  </a:lnTo>
                  <a:lnTo>
                    <a:pt x="22879" y="125466"/>
                  </a:lnTo>
                  <a:lnTo>
                    <a:pt x="23726" y="124274"/>
                  </a:lnTo>
                  <a:lnTo>
                    <a:pt x="25140" y="123479"/>
                  </a:lnTo>
                  <a:lnTo>
                    <a:pt x="28967" y="122597"/>
                  </a:lnTo>
                  <a:lnTo>
                    <a:pt x="33493" y="122205"/>
                  </a:lnTo>
                  <a:lnTo>
                    <a:pt x="35886" y="121253"/>
                  </a:lnTo>
                  <a:lnTo>
                    <a:pt x="40805" y="117938"/>
                  </a:lnTo>
                  <a:lnTo>
                    <a:pt x="44151" y="116716"/>
                  </a:lnTo>
                  <a:lnTo>
                    <a:pt x="48076" y="115901"/>
                  </a:lnTo>
                  <a:lnTo>
                    <a:pt x="52387" y="115358"/>
                  </a:lnTo>
                  <a:lnTo>
                    <a:pt x="59438" y="114753"/>
                  </a:lnTo>
                  <a:lnTo>
                    <a:pt x="66242" y="114485"/>
                  </a:lnTo>
                  <a:lnTo>
                    <a:pt x="74916" y="114366"/>
                  </a:lnTo>
                  <a:lnTo>
                    <a:pt x="78754" y="113487"/>
                  </a:lnTo>
                  <a:lnTo>
                    <a:pt x="85278" y="110254"/>
                  </a:lnTo>
                  <a:lnTo>
                    <a:pt x="89052" y="109053"/>
                  </a:lnTo>
                  <a:lnTo>
                    <a:pt x="93261" y="108252"/>
                  </a:lnTo>
                  <a:lnTo>
                    <a:pt x="97763" y="107718"/>
                  </a:lnTo>
                  <a:lnTo>
                    <a:pt x="101612" y="107362"/>
                  </a:lnTo>
                  <a:lnTo>
                    <a:pt x="108146" y="106967"/>
                  </a:lnTo>
                  <a:lnTo>
                    <a:pt x="111924" y="106015"/>
                  </a:lnTo>
                  <a:lnTo>
                    <a:pt x="116136" y="104533"/>
                  </a:lnTo>
                  <a:lnTo>
                    <a:pt x="120639" y="102699"/>
                  </a:lnTo>
                  <a:lnTo>
                    <a:pt x="124488" y="101476"/>
                  </a:lnTo>
                  <a:lnTo>
                    <a:pt x="131025" y="100117"/>
                  </a:lnTo>
                  <a:lnTo>
                    <a:pt x="134802" y="98909"/>
                  </a:lnTo>
                  <a:lnTo>
                    <a:pt x="139014" y="97256"/>
                  </a:lnTo>
                  <a:lnTo>
                    <a:pt x="143517" y="95308"/>
                  </a:lnTo>
                  <a:lnTo>
                    <a:pt x="148214" y="94009"/>
                  </a:lnTo>
                  <a:lnTo>
                    <a:pt x="153040" y="93142"/>
                  </a:lnTo>
                  <a:lnTo>
                    <a:pt x="157951" y="92565"/>
                  </a:lnTo>
                  <a:lnTo>
                    <a:pt x="162073" y="92180"/>
                  </a:lnTo>
                  <a:lnTo>
                    <a:pt x="168913" y="91752"/>
                  </a:lnTo>
                  <a:lnTo>
                    <a:pt x="171923" y="90792"/>
                  </a:lnTo>
                  <a:lnTo>
                    <a:pt x="177528" y="87467"/>
                  </a:lnTo>
                  <a:lnTo>
                    <a:pt x="182843" y="85424"/>
                  </a:lnTo>
                  <a:lnTo>
                    <a:pt x="185447" y="84880"/>
                  </a:lnTo>
                  <a:lnTo>
                    <a:pt x="190599" y="82017"/>
                  </a:lnTo>
                  <a:lnTo>
                    <a:pt x="193160" y="80068"/>
                  </a:lnTo>
                  <a:lnTo>
                    <a:pt x="196560" y="78769"/>
                  </a:lnTo>
                  <a:lnTo>
                    <a:pt x="200523" y="77903"/>
                  </a:lnTo>
                  <a:lnTo>
                    <a:pt x="204860" y="77325"/>
                  </a:lnTo>
                  <a:lnTo>
                    <a:pt x="211938" y="76684"/>
                  </a:lnTo>
                  <a:lnTo>
                    <a:pt x="219336" y="76272"/>
                  </a:lnTo>
                  <a:lnTo>
                    <a:pt x="224667" y="76201"/>
                  </a:lnTo>
                  <a:lnTo>
                    <a:pt x="226038" y="75344"/>
                  </a:lnTo>
                  <a:lnTo>
                    <a:pt x="226954" y="73926"/>
                  </a:lnTo>
                  <a:lnTo>
                    <a:pt x="228752" y="68643"/>
                  </a:lnTo>
                  <a:lnTo>
                    <a:pt x="228782" y="75119"/>
                  </a:lnTo>
                  <a:lnTo>
                    <a:pt x="227935" y="75470"/>
                  </a:lnTo>
                  <a:lnTo>
                    <a:pt x="224735" y="75859"/>
                  </a:lnTo>
                  <a:lnTo>
                    <a:pt x="223543" y="76810"/>
                  </a:lnTo>
                  <a:lnTo>
                    <a:pt x="222748" y="78290"/>
                  </a:lnTo>
                  <a:lnTo>
                    <a:pt x="222218" y="80124"/>
                  </a:lnTo>
                  <a:lnTo>
                    <a:pt x="221018" y="81346"/>
                  </a:lnTo>
                  <a:lnTo>
                    <a:pt x="219370" y="82161"/>
                  </a:lnTo>
                  <a:lnTo>
                    <a:pt x="217424" y="82704"/>
                  </a:lnTo>
                  <a:lnTo>
                    <a:pt x="213003" y="85565"/>
                  </a:lnTo>
                  <a:lnTo>
                    <a:pt x="210637" y="87514"/>
                  </a:lnTo>
                  <a:lnTo>
                    <a:pt x="208213" y="88813"/>
                  </a:lnTo>
                  <a:lnTo>
                    <a:pt x="203259" y="90256"/>
                  </a:lnTo>
                  <a:lnTo>
                    <a:pt x="198233" y="93155"/>
                  </a:lnTo>
                  <a:lnTo>
                    <a:pt x="193175" y="97266"/>
                  </a:lnTo>
                  <a:lnTo>
                    <a:pt x="188102" y="101915"/>
                  </a:lnTo>
                  <a:lnTo>
                    <a:pt x="184716" y="104340"/>
                  </a:lnTo>
                  <a:lnTo>
                    <a:pt x="180764" y="106804"/>
                  </a:lnTo>
                  <a:lnTo>
                    <a:pt x="176434" y="109293"/>
                  </a:lnTo>
                  <a:lnTo>
                    <a:pt x="169364" y="112058"/>
                  </a:lnTo>
                  <a:lnTo>
                    <a:pt x="162550" y="114134"/>
                  </a:lnTo>
                  <a:lnTo>
                    <a:pt x="158360" y="115873"/>
                  </a:lnTo>
                  <a:lnTo>
                    <a:pt x="153872" y="117879"/>
                  </a:lnTo>
                  <a:lnTo>
                    <a:pt x="150033" y="120063"/>
                  </a:lnTo>
                  <a:lnTo>
                    <a:pt x="143508" y="124747"/>
                  </a:lnTo>
                  <a:lnTo>
                    <a:pt x="137782" y="129651"/>
                  </a:lnTo>
                  <a:lnTo>
                    <a:pt x="131567" y="134653"/>
                  </a:lnTo>
                  <a:lnTo>
                    <a:pt x="127537" y="137172"/>
                  </a:lnTo>
                  <a:lnTo>
                    <a:pt x="123155" y="139698"/>
                  </a:lnTo>
                  <a:lnTo>
                    <a:pt x="113768" y="144763"/>
                  </a:lnTo>
                  <a:lnTo>
                    <a:pt x="108891" y="147299"/>
                  </a:lnTo>
                  <a:lnTo>
                    <a:pt x="104794" y="149836"/>
                  </a:lnTo>
                  <a:lnTo>
                    <a:pt x="97981" y="154913"/>
                  </a:lnTo>
                  <a:lnTo>
                    <a:pt x="92128" y="159992"/>
                  </a:lnTo>
                  <a:lnTo>
                    <a:pt x="89382" y="162531"/>
                  </a:lnTo>
                  <a:lnTo>
                    <a:pt x="85856" y="164224"/>
                  </a:lnTo>
                  <a:lnTo>
                    <a:pt x="81810" y="165353"/>
                  </a:lnTo>
                  <a:lnTo>
                    <a:pt x="77419" y="166106"/>
                  </a:lnTo>
                  <a:lnTo>
                    <a:pt x="70280" y="169200"/>
                  </a:lnTo>
                  <a:lnTo>
                    <a:pt x="63434" y="173397"/>
                  </a:lnTo>
                  <a:lnTo>
                    <a:pt x="59237" y="175701"/>
                  </a:lnTo>
                  <a:lnTo>
                    <a:pt x="54743" y="178084"/>
                  </a:lnTo>
                  <a:lnTo>
                    <a:pt x="50900" y="180520"/>
                  </a:lnTo>
                  <a:lnTo>
                    <a:pt x="44371" y="185483"/>
                  </a:lnTo>
                  <a:lnTo>
                    <a:pt x="38645" y="188254"/>
                  </a:lnTo>
                  <a:lnTo>
                    <a:pt x="35931" y="188993"/>
                  </a:lnTo>
                  <a:lnTo>
                    <a:pt x="30658" y="192072"/>
                  </a:lnTo>
                  <a:lnTo>
                    <a:pt x="25489" y="196262"/>
                  </a:lnTo>
                  <a:lnTo>
                    <a:pt x="20367" y="200947"/>
                  </a:lnTo>
                  <a:lnTo>
                    <a:pt x="16967" y="203381"/>
                  </a:lnTo>
                  <a:lnTo>
                    <a:pt x="13007" y="205851"/>
                  </a:lnTo>
                  <a:lnTo>
                    <a:pt x="0" y="21333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to="" calcmode="lin" valueType="num">
                                      <p:cBhvr>
                                        <p:cTn id="22" dur="1" fill="hold"/>
                                        <p:tgtEl>
                                          <p:spTgt spid="3">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to="" calcmode="lin" valueType="num">
                                      <p:cBhvr>
                                        <p:cTn id="27" dur="1" fill="hold"/>
                                        <p:tgtEl>
                                          <p:spTgt spid="3">
                                            <p:txEl>
                                              <p:pRg st="3" end="3"/>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to="" calcmode="lin" valueType="num">
                                      <p:cBhvr>
                                        <p:cTn id="32" dur="1" fill="hold"/>
                                        <p:tgtEl>
                                          <p:spTgt spid="3">
                                            <p:txEl>
                                              <p:pRg st="4" end="4"/>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to="" calcmode="lin" valueType="num">
                                      <p:cBhvr>
                                        <p:cTn id="37" dur="1" fill="hold"/>
                                        <p:tgtEl>
                                          <p:spTgt spid="3">
                                            <p:txEl>
                                              <p:pRg st="5" end="5"/>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to="" calcmode="lin" valueType="num">
                                      <p:cBhvr>
                                        <p:cTn id="42" dur="1" fill="hold"/>
                                        <p:tgtEl>
                                          <p:spTgt spid="3">
                                            <p:txEl>
                                              <p:pRg st="6" end="6"/>
                                            </p:txEl>
                                          </p:spTgt>
                                        </p:tgtEl>
                                        <p:attrNameLst>
                                          <p:attrName/>
                                        </p:attrNameLst>
                                      </p:cBhvr>
                                    </p:anim>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nodeType="clickEffect">
                                  <p:stCondLst>
                                    <p:cond delay="0"/>
                                  </p:stCondLst>
                                  <p:childTnLst>
                                    <p:set>
                                      <p:cBhvr>
                                        <p:cTn id="46" dur="1" fill="hold">
                                          <p:stCondLst>
                                            <p:cond delay="0"/>
                                          </p:stCondLst>
                                        </p:cTn>
                                        <p:tgtEl>
                                          <p:spTgt spid="5"/>
                                        </p:tgtEl>
                                        <p:attrNameLst>
                                          <p:attrName>style.visibility</p:attrName>
                                        </p:attrNameLst>
                                      </p:cBhvr>
                                      <p:to>
                                        <p:strVal val="visible"/>
                                      </p:to>
                                    </p:set>
                                    <p:anim to="" calcmode="lin" valueType="num">
                                      <p:cBhvr>
                                        <p:cTn id="47" dur="1" fill="hold"/>
                                        <p:tgtEl>
                                          <p:spTgt spid="5"/>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82000" cy="1143000"/>
          </a:xfrm>
        </p:spPr>
        <p:txBody>
          <a:bodyPr>
            <a:normAutofit/>
          </a:bodyPr>
          <a:lstStyle/>
          <a:p>
            <a:r>
              <a:rPr lang="en-US" sz="4000" dirty="0" smtClean="0"/>
              <a:t>IV. Research Strategy - Experimentations</a:t>
            </a:r>
            <a:endParaRPr lang="en-US" sz="4000" dirty="0"/>
          </a:p>
        </p:txBody>
      </p:sp>
      <p:sp>
        <p:nvSpPr>
          <p:cNvPr id="3" name="Content Placeholder 2"/>
          <p:cNvSpPr>
            <a:spLocks noGrp="1"/>
          </p:cNvSpPr>
          <p:nvPr>
            <p:ph idx="1"/>
          </p:nvPr>
        </p:nvSpPr>
        <p:spPr/>
        <p:txBody>
          <a:bodyPr>
            <a:normAutofit lnSpcReduction="10000"/>
          </a:bodyPr>
          <a:lstStyle/>
          <a:p>
            <a:r>
              <a:rPr lang="en-US" u="sng" dirty="0" smtClean="0"/>
              <a:t>Experiment</a:t>
            </a:r>
            <a:r>
              <a:rPr lang="en-US" dirty="0" smtClean="0"/>
              <a:t> – A research method where one or more variables are manipulated to observe the effect on some behavior or mental process.</a:t>
            </a:r>
          </a:p>
          <a:p>
            <a:r>
              <a:rPr lang="en-US" u="sng" dirty="0" smtClean="0"/>
              <a:t>Placebo</a:t>
            </a:r>
            <a:r>
              <a:rPr lang="en-US" dirty="0" smtClean="0"/>
              <a:t> – An inert substance or condition that may be given instead of a presumed active agent, such as a drug.</a:t>
            </a:r>
          </a:p>
          <a:p>
            <a:r>
              <a:rPr lang="en-US" u="sng" dirty="0" smtClean="0"/>
              <a:t>Double-blind procedure </a:t>
            </a:r>
            <a:r>
              <a:rPr lang="en-US" dirty="0" smtClean="0"/>
              <a:t>– Neither the research participants or the researcher are aware of whom is receiving the treatment or the placebo.</a:t>
            </a:r>
          </a:p>
          <a:p>
            <a:r>
              <a:rPr lang="en-US" u="sng" dirty="0" smtClean="0"/>
              <a:t>Placebo effect </a:t>
            </a:r>
            <a:r>
              <a:rPr lang="en-US" dirty="0" smtClean="0"/>
              <a:t>– Any effect on behavior caused by a placebo.</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to="" calcmode="lin" valueType="num">
                                      <p:cBhvr>
                                        <p:cTn id="22" dur="1" fill="hold"/>
                                        <p:tgtEl>
                                          <p:spTgt spid="3">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to="" calcmode="lin" valueType="num">
                                      <p:cBhvr>
                                        <p:cTn id="27" dur="1" fill="hold"/>
                                        <p:tgtEl>
                                          <p:spTgt spid="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165</TotalTime>
  <Words>1171</Words>
  <Application>Microsoft Office PowerPoint</Application>
  <PresentationFormat>On-screen Show (4:3)</PresentationFormat>
  <Paragraphs>130</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Flow</vt:lpstr>
      <vt:lpstr>Chapter 1 </vt:lpstr>
      <vt:lpstr>I. The Need for Psychological Science</vt:lpstr>
      <vt:lpstr>I. The Need for Psychological Science</vt:lpstr>
      <vt:lpstr>II. Research Strategy - Description</vt:lpstr>
      <vt:lpstr>II. Research Strategy - Description</vt:lpstr>
      <vt:lpstr>II. Research Strategy - Description</vt:lpstr>
      <vt:lpstr>III. Research Strategy - Correlation</vt:lpstr>
      <vt:lpstr>III. Research Strategy - Correlation</vt:lpstr>
      <vt:lpstr>IV. Research Strategy - Experimentations</vt:lpstr>
      <vt:lpstr>IV. Research Strategy - Experimentations</vt:lpstr>
      <vt:lpstr>Can you figure it out?</vt:lpstr>
      <vt:lpstr>Let’s try another one…</vt:lpstr>
      <vt:lpstr>More practice…</vt:lpstr>
      <vt:lpstr>Last one…</vt:lpstr>
      <vt:lpstr>V. Statistical Reasoning</vt:lpstr>
      <vt:lpstr>V. Statistical Reasoning</vt:lpstr>
      <vt:lpstr>VI. Frequently Asked Questions About Psychology</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dc:title>
  <dc:creator>Tina Collins</dc:creator>
  <cp:lastModifiedBy>Tina Collins</cp:lastModifiedBy>
  <cp:revision>20</cp:revision>
  <dcterms:created xsi:type="dcterms:W3CDTF">2011-09-12T18:56:26Z</dcterms:created>
  <dcterms:modified xsi:type="dcterms:W3CDTF">2011-09-15T18:37:08Z</dcterms:modified>
</cp:coreProperties>
</file>